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1" r:id="rId2"/>
  </p:sldMasterIdLst>
  <p:notesMasterIdLst>
    <p:notesMasterId r:id="rId31"/>
  </p:notesMasterIdLst>
  <p:handoutMasterIdLst>
    <p:handoutMasterId r:id="rId32"/>
  </p:handoutMasterIdLst>
  <p:sldIdLst>
    <p:sldId id="318" r:id="rId3"/>
    <p:sldId id="321" r:id="rId4"/>
    <p:sldId id="349" r:id="rId5"/>
    <p:sldId id="374" r:id="rId6"/>
    <p:sldId id="369" r:id="rId7"/>
    <p:sldId id="352" r:id="rId8"/>
    <p:sldId id="351" r:id="rId9"/>
    <p:sldId id="353" r:id="rId10"/>
    <p:sldId id="370" r:id="rId11"/>
    <p:sldId id="354" r:id="rId12"/>
    <p:sldId id="355" r:id="rId13"/>
    <p:sldId id="375" r:id="rId14"/>
    <p:sldId id="357" r:id="rId15"/>
    <p:sldId id="358" r:id="rId16"/>
    <p:sldId id="359" r:id="rId17"/>
    <p:sldId id="373" r:id="rId18"/>
    <p:sldId id="363" r:id="rId19"/>
    <p:sldId id="360" r:id="rId20"/>
    <p:sldId id="361" r:id="rId21"/>
    <p:sldId id="362" r:id="rId22"/>
    <p:sldId id="367" r:id="rId23"/>
    <p:sldId id="364" r:id="rId24"/>
    <p:sldId id="365" r:id="rId25"/>
    <p:sldId id="366" r:id="rId26"/>
    <p:sldId id="368" r:id="rId27"/>
    <p:sldId id="371" r:id="rId28"/>
    <p:sldId id="372" r:id="rId29"/>
    <p:sldId id="294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E3E"/>
    <a:srgbClr val="0071C5"/>
    <a:srgbClr val="F83308"/>
    <a:srgbClr val="FD9208"/>
    <a:srgbClr val="009FDF"/>
    <a:srgbClr val="F3D54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94634" autoAdjust="0"/>
  </p:normalViewPr>
  <p:slideViewPr>
    <p:cSldViewPr snapToGrid="0">
      <p:cViewPr varScale="1">
        <p:scale>
          <a:sx n="160" d="100"/>
          <a:sy n="160" d="100"/>
        </p:scale>
        <p:origin x="2285" y="91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43A6A-FE20-4EA0-A230-E90AB56AA741}" type="doc">
      <dgm:prSet loTypeId="urn:microsoft.com/office/officeart/2016/7/layout/HorizontalAction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EB29C-A267-44C6-9560-6A7C56AF3196}">
      <dgm:prSet/>
      <dgm:spPr/>
      <dgm:t>
        <a:bodyPr/>
        <a:lstStyle/>
        <a:p>
          <a:r>
            <a:rPr lang="en-US"/>
            <a:t>Have</a:t>
          </a:r>
        </a:p>
      </dgm:t>
    </dgm:pt>
    <dgm:pt modelId="{7062DF94-8360-40EB-8DA4-BD6A90B8E311}" type="parTrans" cxnId="{2BB3E53B-6217-4464-9D9F-4CECF151AB37}">
      <dgm:prSet/>
      <dgm:spPr/>
      <dgm:t>
        <a:bodyPr/>
        <a:lstStyle/>
        <a:p>
          <a:endParaRPr lang="en-US"/>
        </a:p>
      </dgm:t>
    </dgm:pt>
    <dgm:pt modelId="{067C5571-D58B-4FBA-8F58-CA5F68DF9C56}" type="sibTrans" cxnId="{2BB3E53B-6217-4464-9D9F-4CECF151AB37}">
      <dgm:prSet/>
      <dgm:spPr/>
      <dgm:t>
        <a:bodyPr/>
        <a:lstStyle/>
        <a:p>
          <a:endParaRPr lang="en-US"/>
        </a:p>
      </dgm:t>
    </dgm:pt>
    <dgm:pt modelId="{B3921D91-29C8-430E-B9B8-3C8F2C593861}">
      <dgm:prSet/>
      <dgm:spPr/>
      <dgm:t>
        <a:bodyPr/>
        <a:lstStyle/>
        <a:p>
          <a:pPr algn="ctr"/>
          <a:r>
            <a:rPr lang="en-US" dirty="0"/>
            <a:t>A nice GUI to communicate with the ESP32 using a browser</a:t>
          </a:r>
        </a:p>
      </dgm:t>
    </dgm:pt>
    <dgm:pt modelId="{B61873A7-58B3-4203-9EB8-21C42C5239D9}" type="parTrans" cxnId="{63E0DA77-B8C3-416B-A2F0-20A475A81815}">
      <dgm:prSet/>
      <dgm:spPr/>
      <dgm:t>
        <a:bodyPr/>
        <a:lstStyle/>
        <a:p>
          <a:endParaRPr lang="en-US"/>
        </a:p>
      </dgm:t>
    </dgm:pt>
    <dgm:pt modelId="{29085A24-7DC9-4FC3-A7DF-697B36904BB0}" type="sibTrans" cxnId="{63E0DA77-B8C3-416B-A2F0-20A475A81815}">
      <dgm:prSet/>
      <dgm:spPr/>
      <dgm:t>
        <a:bodyPr/>
        <a:lstStyle/>
        <a:p>
          <a:endParaRPr lang="en-US"/>
        </a:p>
      </dgm:t>
    </dgm:pt>
    <dgm:pt modelId="{46EA0E8C-0D49-4F07-85E8-A6E4F6B85F45}">
      <dgm:prSet/>
      <dgm:spPr/>
      <dgm:t>
        <a:bodyPr/>
        <a:lstStyle/>
        <a:p>
          <a:r>
            <a:rPr lang="en-US"/>
            <a:t>Control</a:t>
          </a:r>
        </a:p>
      </dgm:t>
    </dgm:pt>
    <dgm:pt modelId="{54ADED58-F4CB-4524-BE04-AFD0FD27A4F5}" type="parTrans" cxnId="{A434962E-AC8C-41EF-90B0-14563FF90381}">
      <dgm:prSet/>
      <dgm:spPr/>
      <dgm:t>
        <a:bodyPr/>
        <a:lstStyle/>
        <a:p>
          <a:endParaRPr lang="en-US"/>
        </a:p>
      </dgm:t>
    </dgm:pt>
    <dgm:pt modelId="{A1BC6123-C619-4F91-9518-BFBDEFCC8D48}" type="sibTrans" cxnId="{A434962E-AC8C-41EF-90B0-14563FF90381}">
      <dgm:prSet/>
      <dgm:spPr/>
      <dgm:t>
        <a:bodyPr/>
        <a:lstStyle/>
        <a:p>
          <a:endParaRPr lang="en-US"/>
        </a:p>
      </dgm:t>
    </dgm:pt>
    <dgm:pt modelId="{F602CBA8-6F58-472C-BF71-ECC177E875CA}">
      <dgm:prSet/>
      <dgm:spPr/>
      <dgm:t>
        <a:bodyPr/>
        <a:lstStyle/>
        <a:p>
          <a:pPr algn="ctr"/>
          <a:r>
            <a:rPr lang="en-US" dirty="0"/>
            <a:t>IOs</a:t>
          </a:r>
        </a:p>
      </dgm:t>
    </dgm:pt>
    <dgm:pt modelId="{54C419EC-8053-472C-8E7E-AA38A307E9D6}" type="parTrans" cxnId="{D35206AF-286C-4D0E-9532-A11DA6E11D7C}">
      <dgm:prSet/>
      <dgm:spPr/>
      <dgm:t>
        <a:bodyPr/>
        <a:lstStyle/>
        <a:p>
          <a:endParaRPr lang="en-US"/>
        </a:p>
      </dgm:t>
    </dgm:pt>
    <dgm:pt modelId="{74C28298-4DD0-4C0C-8AFC-24496CD0B1CE}" type="sibTrans" cxnId="{D35206AF-286C-4D0E-9532-A11DA6E11D7C}">
      <dgm:prSet/>
      <dgm:spPr/>
      <dgm:t>
        <a:bodyPr/>
        <a:lstStyle/>
        <a:p>
          <a:endParaRPr lang="en-US"/>
        </a:p>
      </dgm:t>
    </dgm:pt>
    <dgm:pt modelId="{281B5978-2560-49C7-96A2-97D25D22448E}">
      <dgm:prSet/>
      <dgm:spPr/>
      <dgm:t>
        <a:bodyPr/>
        <a:lstStyle/>
        <a:p>
          <a:r>
            <a:rPr lang="en-US"/>
            <a:t>Get</a:t>
          </a:r>
        </a:p>
      </dgm:t>
    </dgm:pt>
    <dgm:pt modelId="{BD242DBC-4B63-4F70-82FA-738E060A43E8}" type="parTrans" cxnId="{1DF89063-2ADC-4DFE-B6CB-8CFA2D044DDD}">
      <dgm:prSet/>
      <dgm:spPr/>
      <dgm:t>
        <a:bodyPr/>
        <a:lstStyle/>
        <a:p>
          <a:endParaRPr lang="en-US"/>
        </a:p>
      </dgm:t>
    </dgm:pt>
    <dgm:pt modelId="{4333E57C-C470-447B-8B78-03BF9C318BFD}" type="sibTrans" cxnId="{1DF89063-2ADC-4DFE-B6CB-8CFA2D044DDD}">
      <dgm:prSet/>
      <dgm:spPr/>
      <dgm:t>
        <a:bodyPr/>
        <a:lstStyle/>
        <a:p>
          <a:endParaRPr lang="en-US"/>
        </a:p>
      </dgm:t>
    </dgm:pt>
    <dgm:pt modelId="{13671323-AA72-4CCC-960D-028A9D34FB7F}">
      <dgm:prSet/>
      <dgm:spPr/>
      <dgm:t>
        <a:bodyPr/>
        <a:lstStyle/>
        <a:p>
          <a:pPr algn="ctr"/>
          <a:r>
            <a:rPr lang="en-US" dirty="0"/>
            <a:t>Information from our ESP32</a:t>
          </a:r>
        </a:p>
      </dgm:t>
    </dgm:pt>
    <dgm:pt modelId="{4421368C-FF62-4935-9615-076A30247FF1}" type="parTrans" cxnId="{C492FF51-9A82-4C9A-91AE-8DAEA9177FC4}">
      <dgm:prSet/>
      <dgm:spPr/>
      <dgm:t>
        <a:bodyPr/>
        <a:lstStyle/>
        <a:p>
          <a:endParaRPr lang="en-US"/>
        </a:p>
      </dgm:t>
    </dgm:pt>
    <dgm:pt modelId="{0F18AD4D-FAAE-4DC7-9E6E-895EEFCDEDE7}" type="sibTrans" cxnId="{C492FF51-9A82-4C9A-91AE-8DAEA9177FC4}">
      <dgm:prSet/>
      <dgm:spPr/>
      <dgm:t>
        <a:bodyPr/>
        <a:lstStyle/>
        <a:p>
          <a:endParaRPr lang="en-US"/>
        </a:p>
      </dgm:t>
    </dgm:pt>
    <dgm:pt modelId="{B4F58B17-7914-43B1-9A09-E4D3497EF7F3}">
      <dgm:prSet/>
      <dgm:spPr/>
      <dgm:t>
        <a:bodyPr/>
        <a:lstStyle/>
        <a:p>
          <a:pPr algn="l"/>
          <a:r>
            <a:rPr lang="en-US"/>
            <a:t>Such as temperature, humidity depending on what we connected </a:t>
          </a:r>
        </a:p>
      </dgm:t>
    </dgm:pt>
    <dgm:pt modelId="{37D998F6-70CB-495B-B502-BEDB7B50D5C0}" type="parTrans" cxnId="{B4F534BA-D138-4245-A364-49DC20443113}">
      <dgm:prSet/>
      <dgm:spPr/>
      <dgm:t>
        <a:bodyPr/>
        <a:lstStyle/>
        <a:p>
          <a:endParaRPr lang="en-US"/>
        </a:p>
      </dgm:t>
    </dgm:pt>
    <dgm:pt modelId="{76A79D0B-9B4B-4D13-BA26-4BDCA365F66D}" type="sibTrans" cxnId="{B4F534BA-D138-4245-A364-49DC20443113}">
      <dgm:prSet/>
      <dgm:spPr/>
      <dgm:t>
        <a:bodyPr/>
        <a:lstStyle/>
        <a:p>
          <a:endParaRPr lang="en-US"/>
        </a:p>
      </dgm:t>
    </dgm:pt>
    <dgm:pt modelId="{0C23561C-055F-45B3-A513-4C17B2AF5098}">
      <dgm:prSet/>
      <dgm:spPr/>
      <dgm:t>
        <a:bodyPr/>
        <a:lstStyle/>
        <a:p>
          <a:r>
            <a:rPr lang="en-US"/>
            <a:t>Send</a:t>
          </a:r>
        </a:p>
      </dgm:t>
    </dgm:pt>
    <dgm:pt modelId="{3A231910-F044-4787-91AD-E95E9BAB5A18}" type="parTrans" cxnId="{FF6E48EF-4E77-40BA-8F30-AF31BA338B32}">
      <dgm:prSet/>
      <dgm:spPr/>
      <dgm:t>
        <a:bodyPr/>
        <a:lstStyle/>
        <a:p>
          <a:endParaRPr lang="en-US"/>
        </a:p>
      </dgm:t>
    </dgm:pt>
    <dgm:pt modelId="{42FEDF95-B9EB-4377-8ABF-71FA10972B09}" type="sibTrans" cxnId="{FF6E48EF-4E77-40BA-8F30-AF31BA338B32}">
      <dgm:prSet/>
      <dgm:spPr/>
      <dgm:t>
        <a:bodyPr/>
        <a:lstStyle/>
        <a:p>
          <a:endParaRPr lang="en-US"/>
        </a:p>
      </dgm:t>
    </dgm:pt>
    <dgm:pt modelId="{3468000F-8121-49B6-B89E-E070FD5E1B76}">
      <dgm:prSet/>
      <dgm:spPr/>
      <dgm:t>
        <a:bodyPr/>
        <a:lstStyle/>
        <a:p>
          <a:pPr algn="ctr"/>
          <a:r>
            <a:rPr lang="en-US" dirty="0"/>
            <a:t>Data to the ESP32</a:t>
          </a:r>
        </a:p>
      </dgm:t>
    </dgm:pt>
    <dgm:pt modelId="{C6A6B600-DBB1-4BD3-BEC4-15704C1D9660}" type="parTrans" cxnId="{63201283-E55C-4026-8EEC-9494566F116C}">
      <dgm:prSet/>
      <dgm:spPr/>
      <dgm:t>
        <a:bodyPr/>
        <a:lstStyle/>
        <a:p>
          <a:endParaRPr lang="en-US"/>
        </a:p>
      </dgm:t>
    </dgm:pt>
    <dgm:pt modelId="{27E9F7DF-3917-4B66-8E93-08EF01D6391F}" type="sibTrans" cxnId="{63201283-E55C-4026-8EEC-9494566F116C}">
      <dgm:prSet/>
      <dgm:spPr/>
      <dgm:t>
        <a:bodyPr/>
        <a:lstStyle/>
        <a:p>
          <a:endParaRPr lang="en-US"/>
        </a:p>
      </dgm:t>
    </dgm:pt>
    <dgm:pt modelId="{8A3C48DD-DBD2-4A83-A773-10EA3177F5D0}">
      <dgm:prSet/>
      <dgm:spPr/>
      <dgm:t>
        <a:bodyPr/>
        <a:lstStyle/>
        <a:p>
          <a:pPr algn="ctr"/>
          <a:r>
            <a:rPr lang="en-US"/>
            <a:t>Files</a:t>
          </a:r>
        </a:p>
      </dgm:t>
    </dgm:pt>
    <dgm:pt modelId="{C9755784-B246-472B-B607-E9EF2C1E0AC0}" type="parTrans" cxnId="{49762EB4-3979-413B-A58F-994309C9DF54}">
      <dgm:prSet/>
      <dgm:spPr/>
      <dgm:t>
        <a:bodyPr/>
        <a:lstStyle/>
        <a:p>
          <a:endParaRPr lang="en-US"/>
        </a:p>
      </dgm:t>
    </dgm:pt>
    <dgm:pt modelId="{12F6E8F2-B5C9-4FFD-9A02-3277DCF7EF27}" type="sibTrans" cxnId="{49762EB4-3979-413B-A58F-994309C9DF54}">
      <dgm:prSet/>
      <dgm:spPr/>
      <dgm:t>
        <a:bodyPr/>
        <a:lstStyle/>
        <a:p>
          <a:endParaRPr lang="en-US"/>
        </a:p>
      </dgm:t>
    </dgm:pt>
    <dgm:pt modelId="{E742AAB6-66EF-4215-AC1D-E80B246FF4E4}">
      <dgm:prSet/>
      <dgm:spPr/>
      <dgm:t>
        <a:bodyPr/>
        <a:lstStyle/>
        <a:p>
          <a:pPr algn="ctr"/>
          <a:r>
            <a:rPr lang="en-US" dirty="0"/>
            <a:t>Raw data</a:t>
          </a:r>
        </a:p>
      </dgm:t>
    </dgm:pt>
    <dgm:pt modelId="{58A502DC-5DC4-4225-8C8A-75E69852FD7F}" type="parTrans" cxnId="{930BD2A9-3311-4C16-A8FA-1B095E3EC514}">
      <dgm:prSet/>
      <dgm:spPr/>
      <dgm:t>
        <a:bodyPr/>
        <a:lstStyle/>
        <a:p>
          <a:endParaRPr lang="en-US"/>
        </a:p>
      </dgm:t>
    </dgm:pt>
    <dgm:pt modelId="{A685FA9E-2901-42E6-A93C-13139BA0E5CC}" type="sibTrans" cxnId="{930BD2A9-3311-4C16-A8FA-1B095E3EC514}">
      <dgm:prSet/>
      <dgm:spPr/>
      <dgm:t>
        <a:bodyPr/>
        <a:lstStyle/>
        <a:p>
          <a:endParaRPr lang="en-US"/>
        </a:p>
      </dgm:t>
    </dgm:pt>
    <dgm:pt modelId="{5EAE6D45-2C5C-4B9F-A37B-00FACF848DB4}" type="pres">
      <dgm:prSet presAssocID="{23443A6A-FE20-4EA0-A230-E90AB56AA741}" presName="Name0" presStyleCnt="0">
        <dgm:presLayoutVars>
          <dgm:dir/>
          <dgm:animLvl val="lvl"/>
          <dgm:resizeHandles val="exact"/>
        </dgm:presLayoutVars>
      </dgm:prSet>
      <dgm:spPr/>
    </dgm:pt>
    <dgm:pt modelId="{6D72CCC3-D98C-4C5C-914C-E0A42F429824}" type="pres">
      <dgm:prSet presAssocID="{DBCEB29C-A267-44C6-9560-6A7C56AF3196}" presName="composite" presStyleCnt="0"/>
      <dgm:spPr/>
    </dgm:pt>
    <dgm:pt modelId="{C270E107-BF8E-44DA-8F0E-4ECA4AEE57CB}" type="pres">
      <dgm:prSet presAssocID="{DBCEB29C-A267-44C6-9560-6A7C56AF3196}" presName="parTx" presStyleLbl="alignNode1" presStyleIdx="0" presStyleCnt="4">
        <dgm:presLayoutVars>
          <dgm:chMax val="0"/>
          <dgm:chPref val="0"/>
        </dgm:presLayoutVars>
      </dgm:prSet>
      <dgm:spPr/>
    </dgm:pt>
    <dgm:pt modelId="{ED15FE02-1FE8-4961-94BC-E0023D7C0A53}" type="pres">
      <dgm:prSet presAssocID="{DBCEB29C-A267-44C6-9560-6A7C56AF3196}" presName="desTx" presStyleLbl="alignAccFollowNode1" presStyleIdx="0" presStyleCnt="4">
        <dgm:presLayoutVars/>
      </dgm:prSet>
      <dgm:spPr/>
    </dgm:pt>
    <dgm:pt modelId="{ADD05357-2D2F-4E03-8D6B-08AFD2AC12AB}" type="pres">
      <dgm:prSet presAssocID="{067C5571-D58B-4FBA-8F58-CA5F68DF9C56}" presName="space" presStyleCnt="0"/>
      <dgm:spPr/>
    </dgm:pt>
    <dgm:pt modelId="{66829FD7-F3D1-4832-ACBD-4800873D9884}" type="pres">
      <dgm:prSet presAssocID="{46EA0E8C-0D49-4F07-85E8-A6E4F6B85F45}" presName="composite" presStyleCnt="0"/>
      <dgm:spPr/>
    </dgm:pt>
    <dgm:pt modelId="{34E1FFE3-9279-4141-8E07-D7AF519EA293}" type="pres">
      <dgm:prSet presAssocID="{46EA0E8C-0D49-4F07-85E8-A6E4F6B85F45}" presName="parTx" presStyleLbl="alignNode1" presStyleIdx="1" presStyleCnt="4">
        <dgm:presLayoutVars>
          <dgm:chMax val="0"/>
          <dgm:chPref val="0"/>
        </dgm:presLayoutVars>
      </dgm:prSet>
      <dgm:spPr/>
    </dgm:pt>
    <dgm:pt modelId="{BDE804F9-97B8-4A98-A7DC-20E26E4560A0}" type="pres">
      <dgm:prSet presAssocID="{46EA0E8C-0D49-4F07-85E8-A6E4F6B85F45}" presName="desTx" presStyleLbl="alignAccFollowNode1" presStyleIdx="1" presStyleCnt="4">
        <dgm:presLayoutVars/>
      </dgm:prSet>
      <dgm:spPr/>
    </dgm:pt>
    <dgm:pt modelId="{F7A396C6-506F-4593-95C1-6CEE02F9838E}" type="pres">
      <dgm:prSet presAssocID="{A1BC6123-C619-4F91-9518-BFBDEFCC8D48}" presName="space" presStyleCnt="0"/>
      <dgm:spPr/>
    </dgm:pt>
    <dgm:pt modelId="{42FB214C-337B-4699-B90B-5F8494AB4898}" type="pres">
      <dgm:prSet presAssocID="{281B5978-2560-49C7-96A2-97D25D22448E}" presName="composite" presStyleCnt="0"/>
      <dgm:spPr/>
    </dgm:pt>
    <dgm:pt modelId="{DF6AAD58-C979-4479-BCA3-5C3A3805CF89}" type="pres">
      <dgm:prSet presAssocID="{281B5978-2560-49C7-96A2-97D25D22448E}" presName="parTx" presStyleLbl="alignNode1" presStyleIdx="2" presStyleCnt="4">
        <dgm:presLayoutVars>
          <dgm:chMax val="0"/>
          <dgm:chPref val="0"/>
        </dgm:presLayoutVars>
      </dgm:prSet>
      <dgm:spPr/>
    </dgm:pt>
    <dgm:pt modelId="{AAF9C5D3-086F-4D4A-B73F-F3BEA3B7EB09}" type="pres">
      <dgm:prSet presAssocID="{281B5978-2560-49C7-96A2-97D25D22448E}" presName="desTx" presStyleLbl="alignAccFollowNode1" presStyleIdx="2" presStyleCnt="4">
        <dgm:presLayoutVars/>
      </dgm:prSet>
      <dgm:spPr/>
    </dgm:pt>
    <dgm:pt modelId="{6DDE65AB-EB12-47D1-8E6B-7503E88CB6DB}" type="pres">
      <dgm:prSet presAssocID="{4333E57C-C470-447B-8B78-03BF9C318BFD}" presName="space" presStyleCnt="0"/>
      <dgm:spPr/>
    </dgm:pt>
    <dgm:pt modelId="{16EC8460-62C5-4C70-8AB6-D42F30236018}" type="pres">
      <dgm:prSet presAssocID="{0C23561C-055F-45B3-A513-4C17B2AF5098}" presName="composite" presStyleCnt="0"/>
      <dgm:spPr/>
    </dgm:pt>
    <dgm:pt modelId="{FE7A8C4D-62F7-4962-83B3-FD83AB4E160E}" type="pres">
      <dgm:prSet presAssocID="{0C23561C-055F-45B3-A513-4C17B2AF5098}" presName="parTx" presStyleLbl="alignNode1" presStyleIdx="3" presStyleCnt="4">
        <dgm:presLayoutVars>
          <dgm:chMax val="0"/>
          <dgm:chPref val="0"/>
        </dgm:presLayoutVars>
      </dgm:prSet>
      <dgm:spPr/>
    </dgm:pt>
    <dgm:pt modelId="{8C7B649D-9015-47CC-814D-2B552357949D}" type="pres">
      <dgm:prSet presAssocID="{0C23561C-055F-45B3-A513-4C17B2AF5098}" presName="desTx" presStyleLbl="alignAccFollowNode1" presStyleIdx="3" presStyleCnt="4">
        <dgm:presLayoutVars/>
      </dgm:prSet>
      <dgm:spPr/>
    </dgm:pt>
  </dgm:ptLst>
  <dgm:cxnLst>
    <dgm:cxn modelId="{6F147612-BD51-43EB-A74B-9D511D6240D8}" type="presOf" srcId="{F602CBA8-6F58-472C-BF71-ECC177E875CA}" destId="{BDE804F9-97B8-4A98-A7DC-20E26E4560A0}" srcOrd="0" destOrd="0" presId="urn:microsoft.com/office/officeart/2016/7/layout/HorizontalActionList"/>
    <dgm:cxn modelId="{0B6A2022-8DCB-4D40-BDA1-0D198688397D}" type="presOf" srcId="{0C23561C-055F-45B3-A513-4C17B2AF5098}" destId="{FE7A8C4D-62F7-4962-83B3-FD83AB4E160E}" srcOrd="0" destOrd="0" presId="urn:microsoft.com/office/officeart/2016/7/layout/HorizontalActionList"/>
    <dgm:cxn modelId="{D5414627-A171-4410-8D15-9E187786B702}" type="presOf" srcId="{281B5978-2560-49C7-96A2-97D25D22448E}" destId="{DF6AAD58-C979-4479-BCA3-5C3A3805CF89}" srcOrd="0" destOrd="0" presId="urn:microsoft.com/office/officeart/2016/7/layout/HorizontalActionList"/>
    <dgm:cxn modelId="{A434962E-AC8C-41EF-90B0-14563FF90381}" srcId="{23443A6A-FE20-4EA0-A230-E90AB56AA741}" destId="{46EA0E8C-0D49-4F07-85E8-A6E4F6B85F45}" srcOrd="1" destOrd="0" parTransId="{54ADED58-F4CB-4524-BE04-AFD0FD27A4F5}" sibTransId="{A1BC6123-C619-4F91-9518-BFBDEFCC8D48}"/>
    <dgm:cxn modelId="{2BB3E53B-6217-4464-9D9F-4CECF151AB37}" srcId="{23443A6A-FE20-4EA0-A230-E90AB56AA741}" destId="{DBCEB29C-A267-44C6-9560-6A7C56AF3196}" srcOrd="0" destOrd="0" parTransId="{7062DF94-8360-40EB-8DA4-BD6A90B8E311}" sibTransId="{067C5571-D58B-4FBA-8F58-CA5F68DF9C56}"/>
    <dgm:cxn modelId="{A5B08B5F-7DEE-4406-8A22-C52C60EC18E0}" type="presOf" srcId="{46EA0E8C-0D49-4F07-85E8-A6E4F6B85F45}" destId="{34E1FFE3-9279-4141-8E07-D7AF519EA293}" srcOrd="0" destOrd="0" presId="urn:microsoft.com/office/officeart/2016/7/layout/HorizontalActionList"/>
    <dgm:cxn modelId="{1DF89063-2ADC-4DFE-B6CB-8CFA2D044DDD}" srcId="{23443A6A-FE20-4EA0-A230-E90AB56AA741}" destId="{281B5978-2560-49C7-96A2-97D25D22448E}" srcOrd="2" destOrd="0" parTransId="{BD242DBC-4B63-4F70-82FA-738E060A43E8}" sibTransId="{4333E57C-C470-447B-8B78-03BF9C318BFD}"/>
    <dgm:cxn modelId="{59C9524A-356B-4B40-A5B8-B9B83FD249E6}" type="presOf" srcId="{B3921D91-29C8-430E-B9B8-3C8F2C593861}" destId="{ED15FE02-1FE8-4961-94BC-E0023D7C0A53}" srcOrd="0" destOrd="0" presId="urn:microsoft.com/office/officeart/2016/7/layout/HorizontalActionList"/>
    <dgm:cxn modelId="{E0783A51-6F55-4638-A60A-603518D11DE1}" type="presOf" srcId="{8A3C48DD-DBD2-4A83-A773-10EA3177F5D0}" destId="{8C7B649D-9015-47CC-814D-2B552357949D}" srcOrd="0" destOrd="1" presId="urn:microsoft.com/office/officeart/2016/7/layout/HorizontalActionList"/>
    <dgm:cxn modelId="{C492FF51-9A82-4C9A-91AE-8DAEA9177FC4}" srcId="{281B5978-2560-49C7-96A2-97D25D22448E}" destId="{13671323-AA72-4CCC-960D-028A9D34FB7F}" srcOrd="0" destOrd="0" parTransId="{4421368C-FF62-4935-9615-076A30247FF1}" sibTransId="{0F18AD4D-FAAE-4DC7-9E6E-895EEFCDEDE7}"/>
    <dgm:cxn modelId="{63E0DA77-B8C3-416B-A2F0-20A475A81815}" srcId="{DBCEB29C-A267-44C6-9560-6A7C56AF3196}" destId="{B3921D91-29C8-430E-B9B8-3C8F2C593861}" srcOrd="0" destOrd="0" parTransId="{B61873A7-58B3-4203-9EB8-21C42C5239D9}" sibTransId="{29085A24-7DC9-4FC3-A7DF-697B36904BB0}"/>
    <dgm:cxn modelId="{63201283-E55C-4026-8EEC-9494566F116C}" srcId="{0C23561C-055F-45B3-A513-4C17B2AF5098}" destId="{3468000F-8121-49B6-B89E-E070FD5E1B76}" srcOrd="0" destOrd="0" parTransId="{C6A6B600-DBB1-4BD3-BEC4-15704C1D9660}" sibTransId="{27E9F7DF-3917-4B66-8E93-08EF01D6391F}"/>
    <dgm:cxn modelId="{188C8085-4C9F-4E7F-B54C-7519468E95E2}" type="presOf" srcId="{3468000F-8121-49B6-B89E-E070FD5E1B76}" destId="{8C7B649D-9015-47CC-814D-2B552357949D}" srcOrd="0" destOrd="0" presId="urn:microsoft.com/office/officeart/2016/7/layout/HorizontalActionList"/>
    <dgm:cxn modelId="{930BD2A9-3311-4C16-A8FA-1B095E3EC514}" srcId="{3468000F-8121-49B6-B89E-E070FD5E1B76}" destId="{E742AAB6-66EF-4215-AC1D-E80B246FF4E4}" srcOrd="1" destOrd="0" parTransId="{58A502DC-5DC4-4225-8C8A-75E69852FD7F}" sibTransId="{A685FA9E-2901-42E6-A93C-13139BA0E5CC}"/>
    <dgm:cxn modelId="{D35206AF-286C-4D0E-9532-A11DA6E11D7C}" srcId="{46EA0E8C-0D49-4F07-85E8-A6E4F6B85F45}" destId="{F602CBA8-6F58-472C-BF71-ECC177E875CA}" srcOrd="0" destOrd="0" parTransId="{54C419EC-8053-472C-8E7E-AA38A307E9D6}" sibTransId="{74C28298-4DD0-4C0C-8AFC-24496CD0B1CE}"/>
    <dgm:cxn modelId="{79B053B0-B181-453B-A8C1-215A3370E281}" type="presOf" srcId="{B4F58B17-7914-43B1-9A09-E4D3497EF7F3}" destId="{AAF9C5D3-086F-4D4A-B73F-F3BEA3B7EB09}" srcOrd="0" destOrd="1" presId="urn:microsoft.com/office/officeart/2016/7/layout/HorizontalActionList"/>
    <dgm:cxn modelId="{49762EB4-3979-413B-A58F-994309C9DF54}" srcId="{3468000F-8121-49B6-B89E-E070FD5E1B76}" destId="{8A3C48DD-DBD2-4A83-A773-10EA3177F5D0}" srcOrd="0" destOrd="0" parTransId="{C9755784-B246-472B-B607-E9EF2C1E0AC0}" sibTransId="{12F6E8F2-B5C9-4FFD-9A02-3277DCF7EF27}"/>
    <dgm:cxn modelId="{B4F534BA-D138-4245-A364-49DC20443113}" srcId="{13671323-AA72-4CCC-960D-028A9D34FB7F}" destId="{B4F58B17-7914-43B1-9A09-E4D3497EF7F3}" srcOrd="0" destOrd="0" parTransId="{37D998F6-70CB-495B-B502-BEDB7B50D5C0}" sibTransId="{76A79D0B-9B4B-4D13-BA26-4BDCA365F66D}"/>
    <dgm:cxn modelId="{59A643DC-5D3A-4A54-9F69-E9105DECD0E9}" type="presOf" srcId="{DBCEB29C-A267-44C6-9560-6A7C56AF3196}" destId="{C270E107-BF8E-44DA-8F0E-4ECA4AEE57CB}" srcOrd="0" destOrd="0" presId="urn:microsoft.com/office/officeart/2016/7/layout/HorizontalActionList"/>
    <dgm:cxn modelId="{FF6E48EF-4E77-40BA-8F30-AF31BA338B32}" srcId="{23443A6A-FE20-4EA0-A230-E90AB56AA741}" destId="{0C23561C-055F-45B3-A513-4C17B2AF5098}" srcOrd="3" destOrd="0" parTransId="{3A231910-F044-4787-91AD-E95E9BAB5A18}" sibTransId="{42FEDF95-B9EB-4377-8ABF-71FA10972B09}"/>
    <dgm:cxn modelId="{D182BDF1-72C1-42EF-8769-38BA802A5987}" type="presOf" srcId="{13671323-AA72-4CCC-960D-028A9D34FB7F}" destId="{AAF9C5D3-086F-4D4A-B73F-F3BEA3B7EB09}" srcOrd="0" destOrd="0" presId="urn:microsoft.com/office/officeart/2016/7/layout/HorizontalActionList"/>
    <dgm:cxn modelId="{806D16F4-19F7-4D77-9342-E08CE8BE5B32}" type="presOf" srcId="{E742AAB6-66EF-4215-AC1D-E80B246FF4E4}" destId="{8C7B649D-9015-47CC-814D-2B552357949D}" srcOrd="0" destOrd="2" presId="urn:microsoft.com/office/officeart/2016/7/layout/HorizontalActionList"/>
    <dgm:cxn modelId="{125E3DF4-E49F-4F91-902E-FD641EE457FC}" type="presOf" srcId="{23443A6A-FE20-4EA0-A230-E90AB56AA741}" destId="{5EAE6D45-2C5C-4B9F-A37B-00FACF848DB4}" srcOrd="0" destOrd="0" presId="urn:microsoft.com/office/officeart/2016/7/layout/HorizontalActionList"/>
    <dgm:cxn modelId="{2B971720-8D9B-4DA2-BAD6-892D3C818541}" type="presParOf" srcId="{5EAE6D45-2C5C-4B9F-A37B-00FACF848DB4}" destId="{6D72CCC3-D98C-4C5C-914C-E0A42F429824}" srcOrd="0" destOrd="0" presId="urn:microsoft.com/office/officeart/2016/7/layout/HorizontalActionList"/>
    <dgm:cxn modelId="{62BCED44-E180-4325-91B8-4C8B492EDE69}" type="presParOf" srcId="{6D72CCC3-D98C-4C5C-914C-E0A42F429824}" destId="{C270E107-BF8E-44DA-8F0E-4ECA4AEE57CB}" srcOrd="0" destOrd="0" presId="urn:microsoft.com/office/officeart/2016/7/layout/HorizontalActionList"/>
    <dgm:cxn modelId="{C341C377-3F85-4179-A1CD-23A9451FD76D}" type="presParOf" srcId="{6D72CCC3-D98C-4C5C-914C-E0A42F429824}" destId="{ED15FE02-1FE8-4961-94BC-E0023D7C0A53}" srcOrd="1" destOrd="0" presId="urn:microsoft.com/office/officeart/2016/7/layout/HorizontalActionList"/>
    <dgm:cxn modelId="{B5B7525C-8A83-4F40-87EB-63A806C0BF74}" type="presParOf" srcId="{5EAE6D45-2C5C-4B9F-A37B-00FACF848DB4}" destId="{ADD05357-2D2F-4E03-8D6B-08AFD2AC12AB}" srcOrd="1" destOrd="0" presId="urn:microsoft.com/office/officeart/2016/7/layout/HorizontalActionList"/>
    <dgm:cxn modelId="{394B772E-300E-4FAE-ACD5-40A86F2AE46D}" type="presParOf" srcId="{5EAE6D45-2C5C-4B9F-A37B-00FACF848DB4}" destId="{66829FD7-F3D1-4832-ACBD-4800873D9884}" srcOrd="2" destOrd="0" presId="urn:microsoft.com/office/officeart/2016/7/layout/HorizontalActionList"/>
    <dgm:cxn modelId="{9D4DC447-0397-4AC6-95BB-C8A4208E0A3C}" type="presParOf" srcId="{66829FD7-F3D1-4832-ACBD-4800873D9884}" destId="{34E1FFE3-9279-4141-8E07-D7AF519EA293}" srcOrd="0" destOrd="0" presId="urn:microsoft.com/office/officeart/2016/7/layout/HorizontalActionList"/>
    <dgm:cxn modelId="{3DEF5A9F-10B7-4BA6-9B24-40F72C24B2F3}" type="presParOf" srcId="{66829FD7-F3D1-4832-ACBD-4800873D9884}" destId="{BDE804F9-97B8-4A98-A7DC-20E26E4560A0}" srcOrd="1" destOrd="0" presId="urn:microsoft.com/office/officeart/2016/7/layout/HorizontalActionList"/>
    <dgm:cxn modelId="{9DA1AE6B-21B3-4A28-A684-1BCB0965140F}" type="presParOf" srcId="{5EAE6D45-2C5C-4B9F-A37B-00FACF848DB4}" destId="{F7A396C6-506F-4593-95C1-6CEE02F9838E}" srcOrd="3" destOrd="0" presId="urn:microsoft.com/office/officeart/2016/7/layout/HorizontalActionList"/>
    <dgm:cxn modelId="{B49994C8-7B93-412B-B6BA-721969EB929F}" type="presParOf" srcId="{5EAE6D45-2C5C-4B9F-A37B-00FACF848DB4}" destId="{42FB214C-337B-4699-B90B-5F8494AB4898}" srcOrd="4" destOrd="0" presId="urn:microsoft.com/office/officeart/2016/7/layout/HorizontalActionList"/>
    <dgm:cxn modelId="{0574EA0E-DC33-4208-B046-B3C184598FE4}" type="presParOf" srcId="{42FB214C-337B-4699-B90B-5F8494AB4898}" destId="{DF6AAD58-C979-4479-BCA3-5C3A3805CF89}" srcOrd="0" destOrd="0" presId="urn:microsoft.com/office/officeart/2016/7/layout/HorizontalActionList"/>
    <dgm:cxn modelId="{7376AF06-D692-4858-881E-476172A69970}" type="presParOf" srcId="{42FB214C-337B-4699-B90B-5F8494AB4898}" destId="{AAF9C5D3-086F-4D4A-B73F-F3BEA3B7EB09}" srcOrd="1" destOrd="0" presId="urn:microsoft.com/office/officeart/2016/7/layout/HorizontalActionList"/>
    <dgm:cxn modelId="{50BF6352-3900-4BAC-98D7-8EECA8961F98}" type="presParOf" srcId="{5EAE6D45-2C5C-4B9F-A37B-00FACF848DB4}" destId="{6DDE65AB-EB12-47D1-8E6B-7503E88CB6DB}" srcOrd="5" destOrd="0" presId="urn:microsoft.com/office/officeart/2016/7/layout/HorizontalActionList"/>
    <dgm:cxn modelId="{A684B5E7-4A0D-4BB0-8982-2AED96DB8F1C}" type="presParOf" srcId="{5EAE6D45-2C5C-4B9F-A37B-00FACF848DB4}" destId="{16EC8460-62C5-4C70-8AB6-D42F30236018}" srcOrd="6" destOrd="0" presId="urn:microsoft.com/office/officeart/2016/7/layout/HorizontalActionList"/>
    <dgm:cxn modelId="{2E2F87CF-D43A-482F-8757-3DE1E5FD480D}" type="presParOf" srcId="{16EC8460-62C5-4C70-8AB6-D42F30236018}" destId="{FE7A8C4D-62F7-4962-83B3-FD83AB4E160E}" srcOrd="0" destOrd="0" presId="urn:microsoft.com/office/officeart/2016/7/layout/HorizontalActionList"/>
    <dgm:cxn modelId="{0765F6EA-E023-461C-8A5D-0CE06D883E7B}" type="presParOf" srcId="{16EC8460-62C5-4C70-8AB6-D42F30236018}" destId="{8C7B649D-9015-47CC-814D-2B552357949D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EA368E-2007-448D-9892-DF4AD056D7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1AC8C1-3751-49EF-ACB0-E8BC6CCAC7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We need to initialize:</a:t>
          </a:r>
          <a:endParaRPr lang="en-US"/>
        </a:p>
      </dgm:t>
    </dgm:pt>
    <dgm:pt modelId="{000D19A1-3023-4AB2-B3CD-35A2C12D25D2}" type="parTrans" cxnId="{8D7BC769-929E-47E8-BE3C-C2F57E40B287}">
      <dgm:prSet/>
      <dgm:spPr/>
      <dgm:t>
        <a:bodyPr/>
        <a:lstStyle/>
        <a:p>
          <a:endParaRPr lang="en-US"/>
        </a:p>
      </dgm:t>
    </dgm:pt>
    <dgm:pt modelId="{C97867E4-0F26-4B01-A746-F3B91C6B3EFF}" type="sibTrans" cxnId="{8D7BC769-929E-47E8-BE3C-C2F57E40B287}">
      <dgm:prSet/>
      <dgm:spPr/>
      <dgm:t>
        <a:bodyPr/>
        <a:lstStyle/>
        <a:p>
          <a:endParaRPr lang="en-US"/>
        </a:p>
      </dgm:t>
    </dgm:pt>
    <dgm:pt modelId="{12B34901-51F1-42C3-B147-625FABB1E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WiFi</a:t>
          </a:r>
          <a:endParaRPr lang="en-US"/>
        </a:p>
      </dgm:t>
    </dgm:pt>
    <dgm:pt modelId="{8EB8B839-8425-4221-A422-3CF57A03183B}" type="parTrans" cxnId="{9CA44A3E-F625-4003-940B-76980BA36BB7}">
      <dgm:prSet/>
      <dgm:spPr/>
      <dgm:t>
        <a:bodyPr/>
        <a:lstStyle/>
        <a:p>
          <a:endParaRPr lang="en-US"/>
        </a:p>
      </dgm:t>
    </dgm:pt>
    <dgm:pt modelId="{C7C43A80-1DF3-43EE-9E21-45A31AF9D8AB}" type="sibTrans" cxnId="{9CA44A3E-F625-4003-940B-76980BA36BB7}">
      <dgm:prSet/>
      <dgm:spPr/>
      <dgm:t>
        <a:bodyPr/>
        <a:lstStyle/>
        <a:p>
          <a:endParaRPr lang="en-US"/>
        </a:p>
      </dgm:t>
    </dgm:pt>
    <dgm:pt modelId="{61D0B53A-F4A6-4AB7-BA59-4E5753F919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Webserver</a:t>
          </a:r>
          <a:endParaRPr lang="en-US"/>
        </a:p>
      </dgm:t>
    </dgm:pt>
    <dgm:pt modelId="{5A44E528-C723-4A12-AE03-9D2D0DB7639B}" type="parTrans" cxnId="{ED4F84B5-28CC-4FD0-AF01-EABED4870659}">
      <dgm:prSet/>
      <dgm:spPr/>
      <dgm:t>
        <a:bodyPr/>
        <a:lstStyle/>
        <a:p>
          <a:endParaRPr lang="en-US"/>
        </a:p>
      </dgm:t>
    </dgm:pt>
    <dgm:pt modelId="{12B68905-2803-4E2A-B52B-773C9AD6CB4B}" type="sibTrans" cxnId="{ED4F84B5-28CC-4FD0-AF01-EABED4870659}">
      <dgm:prSet/>
      <dgm:spPr/>
      <dgm:t>
        <a:bodyPr/>
        <a:lstStyle/>
        <a:p>
          <a:endParaRPr lang="en-US"/>
        </a:p>
      </dgm:t>
    </dgm:pt>
    <dgm:pt modelId="{74FF74C6-2D3A-49BE-BA4B-A627A5D8DE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Prepare the HTML for the pages</a:t>
          </a:r>
          <a:endParaRPr lang="en-US"/>
        </a:p>
      </dgm:t>
    </dgm:pt>
    <dgm:pt modelId="{6A79391A-396F-4884-B392-D7A5B76F14A1}" type="parTrans" cxnId="{626F335B-2F5A-4E2B-9363-A84A1D9AB9BD}">
      <dgm:prSet/>
      <dgm:spPr/>
      <dgm:t>
        <a:bodyPr/>
        <a:lstStyle/>
        <a:p>
          <a:endParaRPr lang="en-US"/>
        </a:p>
      </dgm:t>
    </dgm:pt>
    <dgm:pt modelId="{227A0C7C-F30E-43E3-94A4-DEA8F618172D}" type="sibTrans" cxnId="{626F335B-2F5A-4E2B-9363-A84A1D9AB9BD}">
      <dgm:prSet/>
      <dgm:spPr/>
      <dgm:t>
        <a:bodyPr/>
        <a:lstStyle/>
        <a:p>
          <a:endParaRPr lang="en-US"/>
        </a:p>
      </dgm:t>
    </dgm:pt>
    <dgm:pt modelId="{47D3FC64-02FC-4797-9025-C8A7A8D718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Handle the client which interacts with the browser</a:t>
          </a:r>
          <a:endParaRPr lang="en-US"/>
        </a:p>
      </dgm:t>
    </dgm:pt>
    <dgm:pt modelId="{6BE0F68F-6D48-4CEC-B156-B18FECFD726C}" type="parTrans" cxnId="{289F8ED5-DEF0-4A43-B367-F74638B86A60}">
      <dgm:prSet/>
      <dgm:spPr/>
      <dgm:t>
        <a:bodyPr/>
        <a:lstStyle/>
        <a:p>
          <a:endParaRPr lang="en-US"/>
        </a:p>
      </dgm:t>
    </dgm:pt>
    <dgm:pt modelId="{CD4EEEFB-4A79-4709-B7D6-E7C5AB9F7B04}" type="sibTrans" cxnId="{289F8ED5-DEF0-4A43-B367-F74638B86A60}">
      <dgm:prSet/>
      <dgm:spPr/>
      <dgm:t>
        <a:bodyPr/>
        <a:lstStyle/>
        <a:p>
          <a:endParaRPr lang="en-US"/>
        </a:p>
      </dgm:t>
    </dgm:pt>
    <dgm:pt modelId="{59102FE3-F81A-4CFE-A6C8-36518463CF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Process the incoming data from the browser to perform actions on the ESP</a:t>
          </a:r>
          <a:endParaRPr lang="en-US"/>
        </a:p>
      </dgm:t>
    </dgm:pt>
    <dgm:pt modelId="{5897D35D-8652-4FE4-8B56-4F7D11287C2D}" type="parTrans" cxnId="{DD7C867D-6DD4-45EF-932A-A14C95466152}">
      <dgm:prSet/>
      <dgm:spPr/>
      <dgm:t>
        <a:bodyPr/>
        <a:lstStyle/>
        <a:p>
          <a:endParaRPr lang="en-US"/>
        </a:p>
      </dgm:t>
    </dgm:pt>
    <dgm:pt modelId="{ED0B0EBC-83E3-4D01-A262-C4D315BD77E0}" type="sibTrans" cxnId="{DD7C867D-6DD4-45EF-932A-A14C95466152}">
      <dgm:prSet/>
      <dgm:spPr/>
      <dgm:t>
        <a:bodyPr/>
        <a:lstStyle/>
        <a:p>
          <a:endParaRPr lang="en-US"/>
        </a:p>
      </dgm:t>
    </dgm:pt>
    <dgm:pt modelId="{5D36AFA2-0022-439C-8441-42FFD4D7C74E}" type="pres">
      <dgm:prSet presAssocID="{DAEA368E-2007-448D-9892-DF4AD056D76D}" presName="root" presStyleCnt="0">
        <dgm:presLayoutVars>
          <dgm:dir/>
          <dgm:resizeHandles val="exact"/>
        </dgm:presLayoutVars>
      </dgm:prSet>
      <dgm:spPr/>
    </dgm:pt>
    <dgm:pt modelId="{04680231-FE39-4650-9569-B145A814FC3A}" type="pres">
      <dgm:prSet presAssocID="{5B1AC8C1-3751-49EF-ACB0-E8BC6CCAC79F}" presName="compNode" presStyleCnt="0"/>
      <dgm:spPr/>
    </dgm:pt>
    <dgm:pt modelId="{01AB7994-06BF-49AD-BEA8-2943DD620637}" type="pres">
      <dgm:prSet presAssocID="{5B1AC8C1-3751-49EF-ACB0-E8BC6CCAC79F}" presName="bgRect" presStyleLbl="bgShp" presStyleIdx="0" presStyleCnt="4"/>
      <dgm:spPr/>
    </dgm:pt>
    <dgm:pt modelId="{BCD3BD06-F314-4FFC-ABB5-5E40DB0BC189}" type="pres">
      <dgm:prSet presAssocID="{5B1AC8C1-3751-49EF-ACB0-E8BC6CCAC7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4612B02-4DF4-4371-9E26-F7148A5C0C9C}" type="pres">
      <dgm:prSet presAssocID="{5B1AC8C1-3751-49EF-ACB0-E8BC6CCAC79F}" presName="spaceRect" presStyleCnt="0"/>
      <dgm:spPr/>
    </dgm:pt>
    <dgm:pt modelId="{AAB264D9-1CD4-40B7-8F54-1D5FB85D5907}" type="pres">
      <dgm:prSet presAssocID="{5B1AC8C1-3751-49EF-ACB0-E8BC6CCAC79F}" presName="parTx" presStyleLbl="revTx" presStyleIdx="0" presStyleCnt="5">
        <dgm:presLayoutVars>
          <dgm:chMax val="0"/>
          <dgm:chPref val="0"/>
        </dgm:presLayoutVars>
      </dgm:prSet>
      <dgm:spPr/>
    </dgm:pt>
    <dgm:pt modelId="{02D2DD9E-7B41-4C16-AD78-BCB671C6CA63}" type="pres">
      <dgm:prSet presAssocID="{5B1AC8C1-3751-49EF-ACB0-E8BC6CCAC79F}" presName="desTx" presStyleLbl="revTx" presStyleIdx="1" presStyleCnt="5">
        <dgm:presLayoutVars/>
      </dgm:prSet>
      <dgm:spPr/>
    </dgm:pt>
    <dgm:pt modelId="{B095D429-ECC4-464F-89E6-C7DB75552F69}" type="pres">
      <dgm:prSet presAssocID="{C97867E4-0F26-4B01-A746-F3B91C6B3EFF}" presName="sibTrans" presStyleCnt="0"/>
      <dgm:spPr/>
    </dgm:pt>
    <dgm:pt modelId="{7814351D-FA7B-4667-9247-99B896E6ECFB}" type="pres">
      <dgm:prSet presAssocID="{74FF74C6-2D3A-49BE-BA4B-A627A5D8DEAB}" presName="compNode" presStyleCnt="0"/>
      <dgm:spPr/>
    </dgm:pt>
    <dgm:pt modelId="{594F56AF-46F8-41C6-B538-00D15326494C}" type="pres">
      <dgm:prSet presAssocID="{74FF74C6-2D3A-49BE-BA4B-A627A5D8DEAB}" presName="bgRect" presStyleLbl="bgShp" presStyleIdx="1" presStyleCnt="4"/>
      <dgm:spPr/>
    </dgm:pt>
    <dgm:pt modelId="{0CB45BCD-7CE7-48FA-9390-85E40F193705}" type="pres">
      <dgm:prSet presAssocID="{74FF74C6-2D3A-49BE-BA4B-A627A5D8DE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FE20E6F-4D29-47C2-B4F3-5212892D35E8}" type="pres">
      <dgm:prSet presAssocID="{74FF74C6-2D3A-49BE-BA4B-A627A5D8DEAB}" presName="spaceRect" presStyleCnt="0"/>
      <dgm:spPr/>
    </dgm:pt>
    <dgm:pt modelId="{6DCE31CE-C0C0-4F89-9FBA-AE728A8ECCEA}" type="pres">
      <dgm:prSet presAssocID="{74FF74C6-2D3A-49BE-BA4B-A627A5D8DEAB}" presName="parTx" presStyleLbl="revTx" presStyleIdx="2" presStyleCnt="5">
        <dgm:presLayoutVars>
          <dgm:chMax val="0"/>
          <dgm:chPref val="0"/>
        </dgm:presLayoutVars>
      </dgm:prSet>
      <dgm:spPr/>
    </dgm:pt>
    <dgm:pt modelId="{B836BB4D-60AB-4F58-B434-515D75A4EC74}" type="pres">
      <dgm:prSet presAssocID="{227A0C7C-F30E-43E3-94A4-DEA8F618172D}" presName="sibTrans" presStyleCnt="0"/>
      <dgm:spPr/>
    </dgm:pt>
    <dgm:pt modelId="{F41CF988-66F4-4EA5-9D78-4826069BB9BD}" type="pres">
      <dgm:prSet presAssocID="{47D3FC64-02FC-4797-9025-C8A7A8D71897}" presName="compNode" presStyleCnt="0"/>
      <dgm:spPr/>
    </dgm:pt>
    <dgm:pt modelId="{753CCC68-BB3D-41E7-9978-61FAAF5D1808}" type="pres">
      <dgm:prSet presAssocID="{47D3FC64-02FC-4797-9025-C8A7A8D71897}" presName="bgRect" presStyleLbl="bgShp" presStyleIdx="2" presStyleCnt="4"/>
      <dgm:spPr/>
    </dgm:pt>
    <dgm:pt modelId="{BA47D5C5-1078-4580-902F-ABC29169153C}" type="pres">
      <dgm:prSet presAssocID="{47D3FC64-02FC-4797-9025-C8A7A8D718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BC05845-EF96-4DC8-A822-351E2B2F5A1B}" type="pres">
      <dgm:prSet presAssocID="{47D3FC64-02FC-4797-9025-C8A7A8D71897}" presName="spaceRect" presStyleCnt="0"/>
      <dgm:spPr/>
    </dgm:pt>
    <dgm:pt modelId="{6E4A0A68-BCBF-43A2-AC9F-D7056F211BB9}" type="pres">
      <dgm:prSet presAssocID="{47D3FC64-02FC-4797-9025-C8A7A8D71897}" presName="parTx" presStyleLbl="revTx" presStyleIdx="3" presStyleCnt="5">
        <dgm:presLayoutVars>
          <dgm:chMax val="0"/>
          <dgm:chPref val="0"/>
        </dgm:presLayoutVars>
      </dgm:prSet>
      <dgm:spPr/>
    </dgm:pt>
    <dgm:pt modelId="{9B57F707-9B42-498C-82E2-FFEAB4E496C4}" type="pres">
      <dgm:prSet presAssocID="{CD4EEEFB-4A79-4709-B7D6-E7C5AB9F7B04}" presName="sibTrans" presStyleCnt="0"/>
      <dgm:spPr/>
    </dgm:pt>
    <dgm:pt modelId="{4FD4B14B-FF25-422E-8044-9DDA22B36F2A}" type="pres">
      <dgm:prSet presAssocID="{59102FE3-F81A-4CFE-A6C8-36518463CF6B}" presName="compNode" presStyleCnt="0"/>
      <dgm:spPr/>
    </dgm:pt>
    <dgm:pt modelId="{251E840D-FA90-4B3A-B3CC-D055ABF927E1}" type="pres">
      <dgm:prSet presAssocID="{59102FE3-F81A-4CFE-A6C8-36518463CF6B}" presName="bgRect" presStyleLbl="bgShp" presStyleIdx="3" presStyleCnt="4"/>
      <dgm:spPr/>
    </dgm:pt>
    <dgm:pt modelId="{E625954D-C489-444F-934B-239AE80565A4}" type="pres">
      <dgm:prSet presAssocID="{59102FE3-F81A-4CFE-A6C8-36518463CF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DB7704-11F1-4D05-B45E-C788B73D4D2A}" type="pres">
      <dgm:prSet presAssocID="{59102FE3-F81A-4CFE-A6C8-36518463CF6B}" presName="spaceRect" presStyleCnt="0"/>
      <dgm:spPr/>
    </dgm:pt>
    <dgm:pt modelId="{8283E2F8-6946-43D0-83FB-8CBB06DD2E7A}" type="pres">
      <dgm:prSet presAssocID="{59102FE3-F81A-4CFE-A6C8-36518463CF6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3E3803-53DB-4F88-AFDA-2CF2695C45BD}" type="presOf" srcId="{5B1AC8C1-3751-49EF-ACB0-E8BC6CCAC79F}" destId="{AAB264D9-1CD4-40B7-8F54-1D5FB85D5907}" srcOrd="0" destOrd="0" presId="urn:microsoft.com/office/officeart/2018/2/layout/IconVerticalSolidList"/>
    <dgm:cxn modelId="{29951128-97EC-4601-BF61-C045B2752667}" type="presOf" srcId="{74FF74C6-2D3A-49BE-BA4B-A627A5D8DEAB}" destId="{6DCE31CE-C0C0-4F89-9FBA-AE728A8ECCEA}" srcOrd="0" destOrd="0" presId="urn:microsoft.com/office/officeart/2018/2/layout/IconVerticalSolidList"/>
    <dgm:cxn modelId="{A5927733-ABF5-4EFD-B8A3-1EF51CAA42DB}" type="presOf" srcId="{DAEA368E-2007-448D-9892-DF4AD056D76D}" destId="{5D36AFA2-0022-439C-8441-42FFD4D7C74E}" srcOrd="0" destOrd="0" presId="urn:microsoft.com/office/officeart/2018/2/layout/IconVerticalSolidList"/>
    <dgm:cxn modelId="{9CA44A3E-F625-4003-940B-76980BA36BB7}" srcId="{5B1AC8C1-3751-49EF-ACB0-E8BC6CCAC79F}" destId="{12B34901-51F1-42C3-B147-625FABB1EFD7}" srcOrd="0" destOrd="0" parTransId="{8EB8B839-8425-4221-A422-3CF57A03183B}" sibTransId="{C7C43A80-1DF3-43EE-9E21-45A31AF9D8AB}"/>
    <dgm:cxn modelId="{626F335B-2F5A-4E2B-9363-A84A1D9AB9BD}" srcId="{DAEA368E-2007-448D-9892-DF4AD056D76D}" destId="{74FF74C6-2D3A-49BE-BA4B-A627A5D8DEAB}" srcOrd="1" destOrd="0" parTransId="{6A79391A-396F-4884-B392-D7A5B76F14A1}" sibTransId="{227A0C7C-F30E-43E3-94A4-DEA8F618172D}"/>
    <dgm:cxn modelId="{D6B2F962-B9A7-47B5-AFEB-787A6D6B45DB}" type="presOf" srcId="{61D0B53A-F4A6-4AB7-BA59-4E5753F91916}" destId="{02D2DD9E-7B41-4C16-AD78-BCB671C6CA63}" srcOrd="0" destOrd="1" presId="urn:microsoft.com/office/officeart/2018/2/layout/IconVerticalSolidList"/>
    <dgm:cxn modelId="{8D7BC769-929E-47E8-BE3C-C2F57E40B287}" srcId="{DAEA368E-2007-448D-9892-DF4AD056D76D}" destId="{5B1AC8C1-3751-49EF-ACB0-E8BC6CCAC79F}" srcOrd="0" destOrd="0" parTransId="{000D19A1-3023-4AB2-B3CD-35A2C12D25D2}" sibTransId="{C97867E4-0F26-4B01-A746-F3B91C6B3EFF}"/>
    <dgm:cxn modelId="{141A8879-3C6D-4E2F-96E7-75F439807394}" type="presOf" srcId="{12B34901-51F1-42C3-B147-625FABB1EFD7}" destId="{02D2DD9E-7B41-4C16-AD78-BCB671C6CA63}" srcOrd="0" destOrd="0" presId="urn:microsoft.com/office/officeart/2018/2/layout/IconVerticalSolidList"/>
    <dgm:cxn modelId="{DD7C867D-6DD4-45EF-932A-A14C95466152}" srcId="{DAEA368E-2007-448D-9892-DF4AD056D76D}" destId="{59102FE3-F81A-4CFE-A6C8-36518463CF6B}" srcOrd="3" destOrd="0" parTransId="{5897D35D-8652-4FE4-8B56-4F7D11287C2D}" sibTransId="{ED0B0EBC-83E3-4D01-A262-C4D315BD77E0}"/>
    <dgm:cxn modelId="{366915AF-7568-4DF8-9681-A4CD17E6F979}" type="presOf" srcId="{47D3FC64-02FC-4797-9025-C8A7A8D71897}" destId="{6E4A0A68-BCBF-43A2-AC9F-D7056F211BB9}" srcOrd="0" destOrd="0" presId="urn:microsoft.com/office/officeart/2018/2/layout/IconVerticalSolidList"/>
    <dgm:cxn modelId="{ED4F84B5-28CC-4FD0-AF01-EABED4870659}" srcId="{5B1AC8C1-3751-49EF-ACB0-E8BC6CCAC79F}" destId="{61D0B53A-F4A6-4AB7-BA59-4E5753F91916}" srcOrd="1" destOrd="0" parTransId="{5A44E528-C723-4A12-AE03-9D2D0DB7639B}" sibTransId="{12B68905-2803-4E2A-B52B-773C9AD6CB4B}"/>
    <dgm:cxn modelId="{289F8ED5-DEF0-4A43-B367-F74638B86A60}" srcId="{DAEA368E-2007-448D-9892-DF4AD056D76D}" destId="{47D3FC64-02FC-4797-9025-C8A7A8D71897}" srcOrd="2" destOrd="0" parTransId="{6BE0F68F-6D48-4CEC-B156-B18FECFD726C}" sibTransId="{CD4EEEFB-4A79-4709-B7D6-E7C5AB9F7B04}"/>
    <dgm:cxn modelId="{3F1DDBEA-9E88-4A54-A97D-996B37EE3691}" type="presOf" srcId="{59102FE3-F81A-4CFE-A6C8-36518463CF6B}" destId="{8283E2F8-6946-43D0-83FB-8CBB06DD2E7A}" srcOrd="0" destOrd="0" presId="urn:microsoft.com/office/officeart/2018/2/layout/IconVerticalSolidList"/>
    <dgm:cxn modelId="{817E3FBE-F2EB-411F-B97D-E672ABE1C7BA}" type="presParOf" srcId="{5D36AFA2-0022-439C-8441-42FFD4D7C74E}" destId="{04680231-FE39-4650-9569-B145A814FC3A}" srcOrd="0" destOrd="0" presId="urn:microsoft.com/office/officeart/2018/2/layout/IconVerticalSolidList"/>
    <dgm:cxn modelId="{0A82823F-30CF-4ED5-9CE1-1030D4ED3A7D}" type="presParOf" srcId="{04680231-FE39-4650-9569-B145A814FC3A}" destId="{01AB7994-06BF-49AD-BEA8-2943DD620637}" srcOrd="0" destOrd="0" presId="urn:microsoft.com/office/officeart/2018/2/layout/IconVerticalSolidList"/>
    <dgm:cxn modelId="{5D91CEAE-29C2-4CB5-8BAF-564537A8A97D}" type="presParOf" srcId="{04680231-FE39-4650-9569-B145A814FC3A}" destId="{BCD3BD06-F314-4FFC-ABB5-5E40DB0BC189}" srcOrd="1" destOrd="0" presId="urn:microsoft.com/office/officeart/2018/2/layout/IconVerticalSolidList"/>
    <dgm:cxn modelId="{14560D65-3A09-47B4-9BF1-1FD8A63198F6}" type="presParOf" srcId="{04680231-FE39-4650-9569-B145A814FC3A}" destId="{64612B02-4DF4-4371-9E26-F7148A5C0C9C}" srcOrd="2" destOrd="0" presId="urn:microsoft.com/office/officeart/2018/2/layout/IconVerticalSolidList"/>
    <dgm:cxn modelId="{BF3ED697-2D88-4055-BE95-D0E58ADFFDAF}" type="presParOf" srcId="{04680231-FE39-4650-9569-B145A814FC3A}" destId="{AAB264D9-1CD4-40B7-8F54-1D5FB85D5907}" srcOrd="3" destOrd="0" presId="urn:microsoft.com/office/officeart/2018/2/layout/IconVerticalSolidList"/>
    <dgm:cxn modelId="{C4D5CDFA-6018-46CE-BADF-C68A62927BD5}" type="presParOf" srcId="{04680231-FE39-4650-9569-B145A814FC3A}" destId="{02D2DD9E-7B41-4C16-AD78-BCB671C6CA63}" srcOrd="4" destOrd="0" presId="urn:microsoft.com/office/officeart/2018/2/layout/IconVerticalSolidList"/>
    <dgm:cxn modelId="{6C051533-23F3-4C50-B64C-91506F4CE1B0}" type="presParOf" srcId="{5D36AFA2-0022-439C-8441-42FFD4D7C74E}" destId="{B095D429-ECC4-464F-89E6-C7DB75552F69}" srcOrd="1" destOrd="0" presId="urn:microsoft.com/office/officeart/2018/2/layout/IconVerticalSolidList"/>
    <dgm:cxn modelId="{4B744299-0B01-40D3-BA7D-10617179513F}" type="presParOf" srcId="{5D36AFA2-0022-439C-8441-42FFD4D7C74E}" destId="{7814351D-FA7B-4667-9247-99B896E6ECFB}" srcOrd="2" destOrd="0" presId="urn:microsoft.com/office/officeart/2018/2/layout/IconVerticalSolidList"/>
    <dgm:cxn modelId="{866EB644-AF7A-4AEA-B616-822AFD41EF38}" type="presParOf" srcId="{7814351D-FA7B-4667-9247-99B896E6ECFB}" destId="{594F56AF-46F8-41C6-B538-00D15326494C}" srcOrd="0" destOrd="0" presId="urn:microsoft.com/office/officeart/2018/2/layout/IconVerticalSolidList"/>
    <dgm:cxn modelId="{B4FDD2B7-5A94-447C-B6EE-7ACFA0F0E1D5}" type="presParOf" srcId="{7814351D-FA7B-4667-9247-99B896E6ECFB}" destId="{0CB45BCD-7CE7-48FA-9390-85E40F193705}" srcOrd="1" destOrd="0" presId="urn:microsoft.com/office/officeart/2018/2/layout/IconVerticalSolidList"/>
    <dgm:cxn modelId="{02642EF1-B002-4911-B91D-96EDD6E5CDBE}" type="presParOf" srcId="{7814351D-FA7B-4667-9247-99B896E6ECFB}" destId="{9FE20E6F-4D29-47C2-B4F3-5212892D35E8}" srcOrd="2" destOrd="0" presId="urn:microsoft.com/office/officeart/2018/2/layout/IconVerticalSolidList"/>
    <dgm:cxn modelId="{FE4DF7F7-42A8-48EB-B40D-E9A8F71043CA}" type="presParOf" srcId="{7814351D-FA7B-4667-9247-99B896E6ECFB}" destId="{6DCE31CE-C0C0-4F89-9FBA-AE728A8ECCEA}" srcOrd="3" destOrd="0" presId="urn:microsoft.com/office/officeart/2018/2/layout/IconVerticalSolidList"/>
    <dgm:cxn modelId="{464A71F2-8C77-46EE-9316-CF5A85565B39}" type="presParOf" srcId="{5D36AFA2-0022-439C-8441-42FFD4D7C74E}" destId="{B836BB4D-60AB-4F58-B434-515D75A4EC74}" srcOrd="3" destOrd="0" presId="urn:microsoft.com/office/officeart/2018/2/layout/IconVerticalSolidList"/>
    <dgm:cxn modelId="{58AF0632-CD75-45AB-AA95-D60BF93698B5}" type="presParOf" srcId="{5D36AFA2-0022-439C-8441-42FFD4D7C74E}" destId="{F41CF988-66F4-4EA5-9D78-4826069BB9BD}" srcOrd="4" destOrd="0" presId="urn:microsoft.com/office/officeart/2018/2/layout/IconVerticalSolidList"/>
    <dgm:cxn modelId="{2F3636B3-7287-46A9-A80D-E41DB9EB9E90}" type="presParOf" srcId="{F41CF988-66F4-4EA5-9D78-4826069BB9BD}" destId="{753CCC68-BB3D-41E7-9978-61FAAF5D1808}" srcOrd="0" destOrd="0" presId="urn:microsoft.com/office/officeart/2018/2/layout/IconVerticalSolidList"/>
    <dgm:cxn modelId="{9927854F-4471-4A61-B943-7CEC46FE76EF}" type="presParOf" srcId="{F41CF988-66F4-4EA5-9D78-4826069BB9BD}" destId="{BA47D5C5-1078-4580-902F-ABC29169153C}" srcOrd="1" destOrd="0" presId="urn:microsoft.com/office/officeart/2018/2/layout/IconVerticalSolidList"/>
    <dgm:cxn modelId="{8DA26CC1-3679-41EC-9335-E378B2E74E32}" type="presParOf" srcId="{F41CF988-66F4-4EA5-9D78-4826069BB9BD}" destId="{1BC05845-EF96-4DC8-A822-351E2B2F5A1B}" srcOrd="2" destOrd="0" presId="urn:microsoft.com/office/officeart/2018/2/layout/IconVerticalSolidList"/>
    <dgm:cxn modelId="{D9CC167F-261B-4655-ABA8-201C8343AD5A}" type="presParOf" srcId="{F41CF988-66F4-4EA5-9D78-4826069BB9BD}" destId="{6E4A0A68-BCBF-43A2-AC9F-D7056F211BB9}" srcOrd="3" destOrd="0" presId="urn:microsoft.com/office/officeart/2018/2/layout/IconVerticalSolidList"/>
    <dgm:cxn modelId="{D146E59A-61E0-4A15-B9C0-D4C60CDB0907}" type="presParOf" srcId="{5D36AFA2-0022-439C-8441-42FFD4D7C74E}" destId="{9B57F707-9B42-498C-82E2-FFEAB4E496C4}" srcOrd="5" destOrd="0" presId="urn:microsoft.com/office/officeart/2018/2/layout/IconVerticalSolidList"/>
    <dgm:cxn modelId="{2C9DF995-4764-4A3F-AB74-FC3929786B4C}" type="presParOf" srcId="{5D36AFA2-0022-439C-8441-42FFD4D7C74E}" destId="{4FD4B14B-FF25-422E-8044-9DDA22B36F2A}" srcOrd="6" destOrd="0" presId="urn:microsoft.com/office/officeart/2018/2/layout/IconVerticalSolidList"/>
    <dgm:cxn modelId="{3A3F2910-DF60-4456-9CE2-A851BC0984EA}" type="presParOf" srcId="{4FD4B14B-FF25-422E-8044-9DDA22B36F2A}" destId="{251E840D-FA90-4B3A-B3CC-D055ABF927E1}" srcOrd="0" destOrd="0" presId="urn:microsoft.com/office/officeart/2018/2/layout/IconVerticalSolidList"/>
    <dgm:cxn modelId="{28FF8D1C-2E92-43B3-A707-BF0636647B72}" type="presParOf" srcId="{4FD4B14B-FF25-422E-8044-9DDA22B36F2A}" destId="{E625954D-C489-444F-934B-239AE80565A4}" srcOrd="1" destOrd="0" presId="urn:microsoft.com/office/officeart/2018/2/layout/IconVerticalSolidList"/>
    <dgm:cxn modelId="{693A7041-E4EE-417B-835D-B5E4F9414575}" type="presParOf" srcId="{4FD4B14B-FF25-422E-8044-9DDA22B36F2A}" destId="{98DB7704-11F1-4D05-B45E-C788B73D4D2A}" srcOrd="2" destOrd="0" presId="urn:microsoft.com/office/officeart/2018/2/layout/IconVerticalSolidList"/>
    <dgm:cxn modelId="{40A5BB5E-D3BF-4AAB-B696-227BB1704962}" type="presParOf" srcId="{4FD4B14B-FF25-422E-8044-9DDA22B36F2A}" destId="{8283E2F8-6946-43D0-83FB-8CBB06DD2E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0E107-BF8E-44DA-8F0E-4ECA4AEE57CB}">
      <dsp:nvSpPr>
        <dsp:cNvPr id="0" name=""/>
        <dsp:cNvSpPr/>
      </dsp:nvSpPr>
      <dsp:spPr>
        <a:xfrm>
          <a:off x="6735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Have</a:t>
          </a:r>
        </a:p>
      </dsp:txBody>
      <dsp:txXfrm>
        <a:off x="6735" y="685164"/>
        <a:ext cx="1972714" cy="591814"/>
      </dsp:txXfrm>
    </dsp:sp>
    <dsp:sp modelId="{ED15FE02-1FE8-4961-94BC-E0023D7C0A53}">
      <dsp:nvSpPr>
        <dsp:cNvPr id="0" name=""/>
        <dsp:cNvSpPr/>
      </dsp:nvSpPr>
      <dsp:spPr>
        <a:xfrm>
          <a:off x="6735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nice GUI to communicate with the ESP32 using a browser</a:t>
          </a:r>
        </a:p>
      </dsp:txBody>
      <dsp:txXfrm>
        <a:off x="6735" y="1276979"/>
        <a:ext cx="1972714" cy="1463680"/>
      </dsp:txXfrm>
    </dsp:sp>
    <dsp:sp modelId="{34E1FFE3-9279-4141-8E07-D7AF519EA293}">
      <dsp:nvSpPr>
        <dsp:cNvPr id="0" name=""/>
        <dsp:cNvSpPr/>
      </dsp:nvSpPr>
      <dsp:spPr>
        <a:xfrm>
          <a:off x="2087344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Control</a:t>
          </a:r>
        </a:p>
      </dsp:txBody>
      <dsp:txXfrm>
        <a:off x="2087344" y="685164"/>
        <a:ext cx="1972714" cy="591814"/>
      </dsp:txXfrm>
    </dsp:sp>
    <dsp:sp modelId="{BDE804F9-97B8-4A98-A7DC-20E26E4560A0}">
      <dsp:nvSpPr>
        <dsp:cNvPr id="0" name=""/>
        <dsp:cNvSpPr/>
      </dsp:nvSpPr>
      <dsp:spPr>
        <a:xfrm>
          <a:off x="2087344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IOs</a:t>
          </a:r>
        </a:p>
      </dsp:txBody>
      <dsp:txXfrm>
        <a:off x="2087344" y="1276979"/>
        <a:ext cx="1972714" cy="1463680"/>
      </dsp:txXfrm>
    </dsp:sp>
    <dsp:sp modelId="{DF6AAD58-C979-4479-BCA3-5C3A3805CF89}">
      <dsp:nvSpPr>
        <dsp:cNvPr id="0" name=""/>
        <dsp:cNvSpPr/>
      </dsp:nvSpPr>
      <dsp:spPr>
        <a:xfrm>
          <a:off x="4167953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Get</a:t>
          </a:r>
        </a:p>
      </dsp:txBody>
      <dsp:txXfrm>
        <a:off x="4167953" y="685164"/>
        <a:ext cx="1972714" cy="591814"/>
      </dsp:txXfrm>
    </dsp:sp>
    <dsp:sp modelId="{AAF9C5D3-086F-4D4A-B73F-F3BEA3B7EB09}">
      <dsp:nvSpPr>
        <dsp:cNvPr id="0" name=""/>
        <dsp:cNvSpPr/>
      </dsp:nvSpPr>
      <dsp:spPr>
        <a:xfrm>
          <a:off x="4167953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from our ESP32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Such as temperature, humidity depending on what we connected </a:t>
          </a:r>
        </a:p>
      </dsp:txBody>
      <dsp:txXfrm>
        <a:off x="4167953" y="1276979"/>
        <a:ext cx="1972714" cy="1463680"/>
      </dsp:txXfrm>
    </dsp:sp>
    <dsp:sp modelId="{FE7A8C4D-62F7-4962-83B3-FD83AB4E160E}">
      <dsp:nvSpPr>
        <dsp:cNvPr id="0" name=""/>
        <dsp:cNvSpPr/>
      </dsp:nvSpPr>
      <dsp:spPr>
        <a:xfrm>
          <a:off x="6248562" y="685164"/>
          <a:ext cx="1972714" cy="5918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888" tIns="155888" rIns="155888" bIns="15588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</a:t>
          </a:r>
        </a:p>
      </dsp:txBody>
      <dsp:txXfrm>
        <a:off x="6248562" y="685164"/>
        <a:ext cx="1972714" cy="591814"/>
      </dsp:txXfrm>
    </dsp:sp>
    <dsp:sp modelId="{8C7B649D-9015-47CC-814D-2B552357949D}">
      <dsp:nvSpPr>
        <dsp:cNvPr id="0" name=""/>
        <dsp:cNvSpPr/>
      </dsp:nvSpPr>
      <dsp:spPr>
        <a:xfrm>
          <a:off x="6248562" y="1276979"/>
          <a:ext cx="1972714" cy="1463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60" tIns="194860" rIns="194860" bIns="19486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to the ESP32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Files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Raw data</a:t>
          </a:r>
        </a:p>
      </dsp:txBody>
      <dsp:txXfrm>
        <a:off x="6248562" y="1276979"/>
        <a:ext cx="1972714" cy="146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7994-06BF-49AD-BEA8-2943DD620637}">
      <dsp:nvSpPr>
        <dsp:cNvPr id="0" name=""/>
        <dsp:cNvSpPr/>
      </dsp:nvSpPr>
      <dsp:spPr>
        <a:xfrm>
          <a:off x="0" y="1421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3BD06-F314-4FFC-ABB5-5E40DB0BC189}">
      <dsp:nvSpPr>
        <dsp:cNvPr id="0" name=""/>
        <dsp:cNvSpPr/>
      </dsp:nvSpPr>
      <dsp:spPr>
        <a:xfrm>
          <a:off x="217989" y="163563"/>
          <a:ext cx="396345" cy="396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64D9-1CD4-40B7-8F54-1D5FB85D5907}">
      <dsp:nvSpPr>
        <dsp:cNvPr id="0" name=""/>
        <dsp:cNvSpPr/>
      </dsp:nvSpPr>
      <dsp:spPr>
        <a:xfrm>
          <a:off x="832324" y="1421"/>
          <a:ext cx="3702605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We need to initialize:</a:t>
          </a:r>
          <a:endParaRPr lang="en-US" sz="1800" kern="1200"/>
        </a:p>
      </dsp:txBody>
      <dsp:txXfrm>
        <a:off x="832324" y="1421"/>
        <a:ext cx="3702605" cy="720627"/>
      </dsp:txXfrm>
    </dsp:sp>
    <dsp:sp modelId="{02D2DD9E-7B41-4C16-AD78-BCB671C6CA63}">
      <dsp:nvSpPr>
        <dsp:cNvPr id="0" name=""/>
        <dsp:cNvSpPr/>
      </dsp:nvSpPr>
      <dsp:spPr>
        <a:xfrm>
          <a:off x="4534930" y="1421"/>
          <a:ext cx="3693081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WiFi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Webserver</a:t>
          </a:r>
          <a:endParaRPr lang="en-US" sz="1400" kern="1200"/>
        </a:p>
      </dsp:txBody>
      <dsp:txXfrm>
        <a:off x="4534930" y="1421"/>
        <a:ext cx="3693081" cy="720627"/>
      </dsp:txXfrm>
    </dsp:sp>
    <dsp:sp modelId="{594F56AF-46F8-41C6-B538-00D15326494C}">
      <dsp:nvSpPr>
        <dsp:cNvPr id="0" name=""/>
        <dsp:cNvSpPr/>
      </dsp:nvSpPr>
      <dsp:spPr>
        <a:xfrm>
          <a:off x="0" y="902206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45BCD-7CE7-48FA-9390-85E40F193705}">
      <dsp:nvSpPr>
        <dsp:cNvPr id="0" name=""/>
        <dsp:cNvSpPr/>
      </dsp:nvSpPr>
      <dsp:spPr>
        <a:xfrm>
          <a:off x="217989" y="1064347"/>
          <a:ext cx="396345" cy="396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E31CE-C0C0-4F89-9FBA-AE728A8ECCEA}">
      <dsp:nvSpPr>
        <dsp:cNvPr id="0" name=""/>
        <dsp:cNvSpPr/>
      </dsp:nvSpPr>
      <dsp:spPr>
        <a:xfrm>
          <a:off x="832324" y="902206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Prepare the HTML for the pages</a:t>
          </a:r>
          <a:endParaRPr lang="en-US" sz="1800" kern="1200"/>
        </a:p>
      </dsp:txBody>
      <dsp:txXfrm>
        <a:off x="832324" y="902206"/>
        <a:ext cx="7395687" cy="720627"/>
      </dsp:txXfrm>
    </dsp:sp>
    <dsp:sp modelId="{753CCC68-BB3D-41E7-9978-61FAAF5D1808}">
      <dsp:nvSpPr>
        <dsp:cNvPr id="0" name=""/>
        <dsp:cNvSpPr/>
      </dsp:nvSpPr>
      <dsp:spPr>
        <a:xfrm>
          <a:off x="0" y="1802990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7D5C5-1078-4580-902F-ABC29169153C}">
      <dsp:nvSpPr>
        <dsp:cNvPr id="0" name=""/>
        <dsp:cNvSpPr/>
      </dsp:nvSpPr>
      <dsp:spPr>
        <a:xfrm>
          <a:off x="217989" y="1965132"/>
          <a:ext cx="396345" cy="396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A0A68-BCBF-43A2-AC9F-D7056F211BB9}">
      <dsp:nvSpPr>
        <dsp:cNvPr id="0" name=""/>
        <dsp:cNvSpPr/>
      </dsp:nvSpPr>
      <dsp:spPr>
        <a:xfrm>
          <a:off x="832324" y="1802990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Handle the client which interacts with the browser</a:t>
          </a:r>
          <a:endParaRPr lang="en-US" sz="1800" kern="1200"/>
        </a:p>
      </dsp:txBody>
      <dsp:txXfrm>
        <a:off x="832324" y="1802990"/>
        <a:ext cx="7395687" cy="720627"/>
      </dsp:txXfrm>
    </dsp:sp>
    <dsp:sp modelId="{251E840D-FA90-4B3A-B3CC-D055ABF927E1}">
      <dsp:nvSpPr>
        <dsp:cNvPr id="0" name=""/>
        <dsp:cNvSpPr/>
      </dsp:nvSpPr>
      <dsp:spPr>
        <a:xfrm>
          <a:off x="0" y="2703775"/>
          <a:ext cx="8228012" cy="7206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5954D-C489-444F-934B-239AE80565A4}">
      <dsp:nvSpPr>
        <dsp:cNvPr id="0" name=""/>
        <dsp:cNvSpPr/>
      </dsp:nvSpPr>
      <dsp:spPr>
        <a:xfrm>
          <a:off x="217989" y="2865916"/>
          <a:ext cx="396345" cy="3963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3E2F8-6946-43D0-83FB-8CBB06DD2E7A}">
      <dsp:nvSpPr>
        <dsp:cNvPr id="0" name=""/>
        <dsp:cNvSpPr/>
      </dsp:nvSpPr>
      <dsp:spPr>
        <a:xfrm>
          <a:off x="832324" y="2703775"/>
          <a:ext cx="7395687" cy="72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66" tIns="76266" rIns="76266" bIns="7626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Process the incoming data from the browser to perform actions on the ESP</a:t>
          </a:r>
          <a:endParaRPr lang="en-US" sz="1800" kern="1200"/>
        </a:p>
      </dsp:txBody>
      <dsp:txXfrm>
        <a:off x="832324" y="2703775"/>
        <a:ext cx="7395687" cy="72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12/15/2024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1538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32010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692441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4029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0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4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073A99-573F-0C42-84F0-9F8D3B98F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CB34-7304-ED41-AF00-05CDDF90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28757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A6966-524D-364A-9F32-0520C94D5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4158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09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10709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D3550-441D-0F48-9656-F28389FF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23845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8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1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defRPr>
            </a:lvl1pPr>
          </a:lstStyle>
          <a:p>
            <a:r>
              <a:rPr lang="en-US" dirty="0"/>
              <a:t>33pt Intel Clear Pro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>
                <a:latin typeface="Arial"/>
              </a:rPr>
              <a:t>Click icon to add picture</a:t>
            </a:r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33pt Intel Clear Pro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BF46A5-D99E-714B-96C7-B8EACE012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06F2D-A48C-414B-96E9-DB0F3CD67C4D}"/>
              </a:ext>
            </a:extLst>
          </p:cNvPr>
          <p:cNvSpPr txBox="1"/>
          <p:nvPr userDrawn="1"/>
        </p:nvSpPr>
        <p:spPr>
          <a:xfrm>
            <a:off x="455613" y="4809976"/>
            <a:ext cx="1263166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Scale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714" r:id="rId3"/>
    <p:sldLayoutId id="2147483715" r:id="rId4"/>
    <p:sldLayoutId id="2147483674" r:id="rId5"/>
    <p:sldLayoutId id="2147483650" r:id="rId6"/>
    <p:sldLayoutId id="2147483684" r:id="rId7"/>
    <p:sldLayoutId id="2147483652" r:id="rId8"/>
    <p:sldLayoutId id="2147483660" r:id="rId9"/>
    <p:sldLayoutId id="2147483668" r:id="rId10"/>
    <p:sldLayoutId id="2147483669" r:id="rId11"/>
    <p:sldLayoutId id="2147483670" r:id="rId12"/>
    <p:sldLayoutId id="2147483672" r:id="rId13"/>
    <p:sldLayoutId id="2147483690" r:id="rId14"/>
    <p:sldLayoutId id="2147483689" r:id="rId15"/>
    <p:sldLayoutId id="2147483651" r:id="rId16"/>
    <p:sldLayoutId id="2147483677" r:id="rId17"/>
    <p:sldLayoutId id="2147483665" r:id="rId18"/>
    <p:sldLayoutId id="2147483654" r:id="rId19"/>
    <p:sldLayoutId id="2147483655" r:id="rId20"/>
    <p:sldLayoutId id="2147483676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1CEF42-63D0-6F46-A408-1623CB42B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92533"/>
          <a:stretch/>
        </p:blipFill>
        <p:spPr>
          <a:xfrm>
            <a:off x="0" y="4759452"/>
            <a:ext cx="9144000" cy="384048"/>
          </a:xfrm>
          <a:prstGeom prst="rect">
            <a:avLst/>
          </a:prstGeom>
        </p:spPr>
      </p:pic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33pt Intel Clear Pro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B9911-7C11-FF44-91CB-947A6460653E}"/>
              </a:ext>
            </a:extLst>
          </p:cNvPr>
          <p:cNvSpPr txBox="1"/>
          <p:nvPr userDrawn="1"/>
        </p:nvSpPr>
        <p:spPr>
          <a:xfrm>
            <a:off x="455613" y="4809976"/>
            <a:ext cx="2678618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ntel Clear Pro" panose="020B0804020202060201" pitchFamily="34" charset="77"/>
                <a:ea typeface="Intel Clear Pro" panose="020B0804020202060201" pitchFamily="34" charset="77"/>
                <a:cs typeface="Intel Clear Pro" panose="020B0804020202060201" pitchFamily="34" charset="77"/>
              </a:rPr>
              <a:t>One Platform for the Intersection of AI and HPC</a:t>
            </a:r>
          </a:p>
        </p:txBody>
      </p:sp>
    </p:spTree>
    <p:extLst>
      <p:ext uri="{BB962C8B-B14F-4D97-AF65-F5344CB8AC3E}">
        <p14:creationId xmlns:p14="http://schemas.microsoft.com/office/powerpoint/2010/main" val="243693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16" r:id="rId3"/>
    <p:sldLayoutId id="2147483717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3300" b="0" i="0" kern="1200" spc="0" baseline="0">
          <a:solidFill>
            <a:schemeClr val="tx2"/>
          </a:solidFill>
          <a:latin typeface="Intel Clear Pro" panose="020B0804020202060201" pitchFamily="34" charset="77"/>
          <a:ea typeface="Intel Clear Pro" panose="020B0804020202060201" pitchFamily="34" charset="77"/>
          <a:cs typeface="Intel Clear Pro" panose="020B0804020202060201" pitchFamily="34" charset="77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4.1/" TargetMode="External"/><Relationship Id="rId2" Type="http://schemas.openxmlformats.org/officeDocument/2006/relationships/hyperlink" Target="http://esp32.local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en.wikipedia.org/wiki/Internet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reless_LAN" TargetMode="External"/><Relationship Id="rId2" Type="http://schemas.openxmlformats.org/officeDocument/2006/relationships/hyperlink" Target="https://en.wikipedia.org/wiki/IEEE_802.11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Interne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F33-66AC-4A4D-911B-84C4FCD6B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087" y="4040981"/>
            <a:ext cx="8212886" cy="1102519"/>
          </a:xfrm>
        </p:spPr>
        <p:txBody>
          <a:bodyPr/>
          <a:lstStyle/>
          <a:p>
            <a:r>
              <a:rPr lang="en-US" dirty="0"/>
              <a:t>Maker’s university – </a:t>
            </a:r>
            <a:br>
              <a:rPr lang="en-US" dirty="0"/>
            </a:br>
            <a:r>
              <a:rPr lang="en-US" dirty="0"/>
              <a:t>by intel’s makers community</a:t>
            </a:r>
            <a:br>
              <a:rPr lang="en-US" dirty="0"/>
            </a:br>
            <a:r>
              <a:rPr lang="en-US" dirty="0"/>
              <a:t>class 5 – IOT &amp; Remote access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84B77-B6A3-E84D-97B0-DCAFA66C4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 Tal.</a:t>
            </a:r>
          </a:p>
          <a:p>
            <a:r>
              <a:rPr lang="en-US" dirty="0"/>
              <a:t>Jul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Web pages are hosted on a webserver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Most commonly written in HTML5 + JAVA script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There are various HTML5 emulators out there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Has a specific IP address (192.168.14.1 for example)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Is a passive device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need a browser to access it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Browser </a:t>
            </a:r>
            <a:r>
              <a:rPr lang="en-US" sz="1600" b="1" dirty="0">
                <a:highlight>
                  <a:srgbClr val="FFFF00"/>
                </a:highlight>
              </a:rPr>
              <a:t>is</a:t>
            </a:r>
            <a:r>
              <a:rPr lang="en-US" sz="1600" dirty="0"/>
              <a:t> executing the HTML5 code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communication protocol is HTTP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There are large number of hosting providers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IP address can be replaced by a name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DNS server translates the name to the specific IP address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ESP32 can run a webserver! </a:t>
            </a:r>
            <a:r>
              <a:rPr lang="en-US" sz="1600" dirty="0"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US" sz="1600" dirty="0">
              <a:highlight>
                <a:srgbClr val="FFFF00"/>
              </a:highlight>
            </a:endParaRP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109C7-EA7E-4815-A02E-48B3E8DA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83" y="308848"/>
            <a:ext cx="3121979" cy="36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3C71"/>
                </a:solidFill>
              </a:rPr>
              <a:t>Webserver – what can we do with it?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2B64FC6-D49A-3FD9-8255-C0499C39E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74370"/>
              </p:ext>
            </p:extLst>
          </p:nvPr>
        </p:nvGraphicFramePr>
        <p:xfrm>
          <a:off x="455613" y="858837"/>
          <a:ext cx="8228013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5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Webserver – workflow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67C156-E55F-6F14-710C-833F0F0F794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55613" y="1203325"/>
          <a:ext cx="8228012" cy="342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9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Init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84ADF-B740-4776-87C7-4AB40C11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8" y="1012648"/>
            <a:ext cx="2051692" cy="193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6B839-BF29-4E94-9095-6B2F6CEA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273" y="139084"/>
            <a:ext cx="3608455" cy="4474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499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INIT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9051D-9811-4CEB-AC65-05F15163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809684"/>
            <a:ext cx="5042159" cy="1257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3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html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7DBF9-8821-4413-9882-00A2B440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1" y="778570"/>
            <a:ext cx="8626136" cy="38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57233-EC5F-4AB8-BF4E-863412F9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2556C5-CE8C-6547-B838-EA80C61A4AF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19DE-3E85-490B-BE80-F9200B91C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3" y="1203324"/>
            <a:ext cx="4006851" cy="3425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For static data with pre-defined start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const char mainMenuPage[]PROGMEM = R"rawliteral(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0071C5"/>
                </a:solidFill>
              </a:rPr>
              <a:t>HTML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)</a:t>
            </a:r>
            <a:r>
              <a:rPr lang="en-US" err="1"/>
              <a:t>rawliteral</a:t>
            </a:r>
            <a:r>
              <a:rPr lang="en-US"/>
              <a:t>";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</a:t>
            </a:r>
            <a:r>
              <a:rPr lang="en-US" b="1"/>
              <a:t>dynamic data </a:t>
            </a:r>
            <a:r>
              <a:rPr lang="en-US"/>
              <a:t>with interactive page we need to use String and build the page in real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074" name="Picture 2" descr="What is a webserver and How it works? -">
            <a:extLst>
              <a:ext uri="{FF2B5EF4-FFF2-40B4-BE49-F238E27FC236}">
                <a16:creationId xmlns:a16="http://schemas.microsoft.com/office/drawing/2014/main" id="{81FDAFC9-D213-47FD-8B43-718566B2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8363" y="1973101"/>
            <a:ext cx="4005264" cy="18862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62CBCF-B3CA-4317-9016-54D494C2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003C71"/>
                </a:solidFill>
              </a:rPr>
              <a:t>Webserver – html data</a:t>
            </a:r>
          </a:p>
        </p:txBody>
      </p:sp>
    </p:spTree>
    <p:extLst>
      <p:ext uri="{BB962C8B-B14F-4D97-AF65-F5344CB8AC3E}">
        <p14:creationId xmlns:p14="http://schemas.microsoft.com/office/powerpoint/2010/main" val="454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3DFE6-6742-4651-92CA-250425F9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89F46-9087-4D5C-87AB-7AB0D3A6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02041"/>
            <a:ext cx="8229600" cy="380651"/>
          </a:xfrm>
        </p:spPr>
        <p:txBody>
          <a:bodyPr/>
          <a:lstStyle/>
          <a:p>
            <a:r>
              <a:rPr lang="en-US" dirty="0"/>
              <a:t>How does it looks…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4EEEE-F122-487D-B84A-7590AE45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75" y="801948"/>
            <a:ext cx="1655873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A0632-2833-4A40-A154-B560E1A4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7" y="801948"/>
            <a:ext cx="1648931" cy="353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3C456-643B-4665-807C-AF40417EE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06" y="801948"/>
            <a:ext cx="1648931" cy="353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EBB5C-00C7-4A0E-8CF2-02604A2EE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54" y="1177675"/>
            <a:ext cx="2348586" cy="217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243132-4924-40D1-8FBE-B91012733E9F}"/>
              </a:ext>
            </a:extLst>
          </p:cNvPr>
          <p:cNvCxnSpPr/>
          <p:nvPr/>
        </p:nvCxnSpPr>
        <p:spPr>
          <a:xfrm flipV="1">
            <a:off x="1559511" y="1592062"/>
            <a:ext cx="855215" cy="3994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78AC90-4FB9-49D6-9591-5B5601A7A0B6}"/>
              </a:ext>
            </a:extLst>
          </p:cNvPr>
          <p:cNvCxnSpPr/>
          <p:nvPr/>
        </p:nvCxnSpPr>
        <p:spPr>
          <a:xfrm>
            <a:off x="1512163" y="2453196"/>
            <a:ext cx="308351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2FE31-5EFE-44B5-99F7-6A1AF8BC90BF}"/>
              </a:ext>
            </a:extLst>
          </p:cNvPr>
          <p:cNvCxnSpPr/>
          <p:nvPr/>
        </p:nvCxnSpPr>
        <p:spPr>
          <a:xfrm flipV="1">
            <a:off x="5959876" y="1814004"/>
            <a:ext cx="547456" cy="547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075E91-5C13-4E5C-AC87-0FD80B8C858E}"/>
              </a:ext>
            </a:extLst>
          </p:cNvPr>
          <p:cNvCxnSpPr/>
          <p:nvPr/>
        </p:nvCxnSpPr>
        <p:spPr>
          <a:xfrm flipH="1">
            <a:off x="2089212" y="2024109"/>
            <a:ext cx="1050524" cy="1834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9A4EE-7A25-4B30-8156-053F768DD953}"/>
              </a:ext>
            </a:extLst>
          </p:cNvPr>
          <p:cNvCxnSpPr/>
          <p:nvPr/>
        </p:nvCxnSpPr>
        <p:spPr>
          <a:xfrm flipH="1" flipV="1">
            <a:off x="2089212" y="2805344"/>
            <a:ext cx="3086470" cy="6303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3DC895-548F-4E38-9DA0-EC2C94AE735F}"/>
              </a:ext>
            </a:extLst>
          </p:cNvPr>
          <p:cNvCxnSpPr/>
          <p:nvPr/>
        </p:nvCxnSpPr>
        <p:spPr>
          <a:xfrm flipV="1">
            <a:off x="5785282" y="1775534"/>
            <a:ext cx="677662" cy="2160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4B4DAD-96B4-4A34-892D-67213CE60CF1}"/>
              </a:ext>
            </a:extLst>
          </p:cNvPr>
          <p:cNvCxnSpPr/>
          <p:nvPr/>
        </p:nvCxnSpPr>
        <p:spPr>
          <a:xfrm flipV="1">
            <a:off x="5779363" y="1991557"/>
            <a:ext cx="683581" cy="10682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handle the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C19B6-A71E-4097-BF97-64AF78C3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1" y="879747"/>
            <a:ext cx="1949550" cy="24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F0D4F-6A5A-4A04-8C9C-998BE6414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40" y="1121059"/>
            <a:ext cx="3205292" cy="3484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635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Webserver – processing incoming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6518C-35FA-488C-A62F-6D737390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5" y="842490"/>
            <a:ext cx="5042609" cy="366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0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5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lash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93B7C-E8D2-4B46-B78A-999B8BAA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DA84AE-279B-4C0A-A00C-BC68F43E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33"/>
          </a:xfrm>
        </p:spPr>
        <p:txBody>
          <a:bodyPr/>
          <a:lstStyle/>
          <a:p>
            <a:r>
              <a:rPr lang="en-US" dirty="0"/>
              <a:t>Multicast DNS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8216D-561B-4FF6-8D04-24AA74CC1B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0929"/>
            <a:ext cx="8228012" cy="38982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Domain Name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MDNS – Is a zero-configuration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Enables usage of names instead of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Our ESP32 runs Multicast DNS (MDNS)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Windows and Apple devices can work with MDNS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Sadly Android does not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Usage: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  <a:hlinkClick r:id="rId2"/>
              </a:rPr>
              <a:t>http://esp32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  <a:hlinkClick r:id="rId2"/>
              </a:rPr>
              <a:t>.local</a:t>
            </a:r>
            <a:r>
              <a:rPr lang="en-US" b="1" dirty="0">
                <a:sym typeface="Wingdings" panose="05000000000000000000" pitchFamily="2" charset="2"/>
                <a:hlinkClick r:id="rId2"/>
              </a:rPr>
              <a:t>/</a:t>
            </a:r>
            <a:endParaRPr lang="en-US" b="1" dirty="0">
              <a:sym typeface="Wingdings" panose="05000000000000000000" pitchFamily="2" charset="2"/>
            </a:endParaRP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 MDNS support - </a:t>
            </a:r>
            <a:r>
              <a:rPr lang="en-US" b="1" dirty="0">
                <a:sym typeface="Wingdings" panose="05000000000000000000" pitchFamily="2" charset="2"/>
                <a:hlinkClick r:id="rId3"/>
              </a:rPr>
              <a:t>http://192.168.14.1/</a:t>
            </a:r>
            <a:r>
              <a:rPr lang="en-US" b="1" dirty="0">
                <a:sym typeface="Wingdings" panose="05000000000000000000" pitchFamily="2" charset="2"/>
              </a:rPr>
              <a:t> (just an example IP)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19BFC-531D-4A69-AB7A-52BD4262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866" y="2680040"/>
            <a:ext cx="4134062" cy="1441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6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F6DCD-B39F-48CD-83C3-B2F86A1E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C472F-5734-47D5-8B13-83772939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748"/>
            <a:ext cx="8229600" cy="370602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mdns</a:t>
            </a:r>
            <a:r>
              <a:rPr lang="en-US" dirty="0"/>
              <a:t> on Android so… (buy an iPhone </a:t>
            </a:r>
            <a:r>
              <a:rPr lang="en-US" dirty="0">
                <a:sym typeface="Wingdings" panose="05000000000000000000" pitchFamily="2" charset="2"/>
              </a:rPr>
              <a:t> or)</a:t>
            </a:r>
            <a:endParaRPr lang="en-US" dirty="0"/>
          </a:p>
        </p:txBody>
      </p:sp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7E44084-A604-4F48-BBF2-DCC799E8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853" y="628649"/>
            <a:ext cx="1752598" cy="37972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D725A-C0D2-4DCF-BAF3-F10462A6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39" y="628649"/>
            <a:ext cx="1752599" cy="37973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50D2A-767E-4567-B538-45961B03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91" y="628646"/>
            <a:ext cx="1752600" cy="3797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26BE5-D38A-4794-92E7-3313E743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6" y="628646"/>
            <a:ext cx="1752600" cy="3797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D55CA-5DF0-439A-8E29-2FBFBE89680A}"/>
              </a:ext>
            </a:extLst>
          </p:cNvPr>
          <p:cNvCxnSpPr/>
          <p:nvPr/>
        </p:nvCxnSpPr>
        <p:spPr>
          <a:xfrm flipH="1">
            <a:off x="6553200" y="3067050"/>
            <a:ext cx="15621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18FD72-2A52-4A14-8E3C-1F1D218203F2}"/>
              </a:ext>
            </a:extLst>
          </p:cNvPr>
          <p:cNvCxnSpPr/>
          <p:nvPr/>
        </p:nvCxnSpPr>
        <p:spPr>
          <a:xfrm flipH="1" flipV="1">
            <a:off x="4286250" y="1295400"/>
            <a:ext cx="812800" cy="17716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654D4-1310-431E-A6BB-68D66EE272E6}"/>
              </a:ext>
            </a:extLst>
          </p:cNvPr>
          <p:cNvCxnSpPr/>
          <p:nvPr/>
        </p:nvCxnSpPr>
        <p:spPr>
          <a:xfrm flipH="1" flipV="1">
            <a:off x="2181376" y="2774950"/>
            <a:ext cx="1571474" cy="10033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Protocol developed by </a:t>
            </a:r>
            <a:r>
              <a:rPr lang="en-US" dirty="0" err="1"/>
              <a:t>Espressif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Enables multiple devices to communicate without using Wi-Fi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Low-power 2.4GHz wireless connectivity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Encrypted and unencrypted unicast communication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 to 250-byte payload can be carried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10 encrypted peers at the most (STA mode), 6 for </a:t>
            </a:r>
            <a:r>
              <a:rPr lang="en-US" dirty="0" err="1"/>
              <a:t>SoftAP</a:t>
            </a:r>
            <a:r>
              <a:rPr lang="en-US" dirty="0"/>
              <a:t> or STA + </a:t>
            </a:r>
            <a:r>
              <a:rPr lang="en-US" dirty="0" err="1"/>
              <a:t>SoftAP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1960-0710-42C1-8B0A-4665A64F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01" y="41890"/>
            <a:ext cx="2351836" cy="673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7A402-78E7-4D22-801D-EB951135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95652"/>
            <a:ext cx="2617365" cy="187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3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 err="1"/>
              <a:t>Esp</a:t>
            </a:r>
            <a:r>
              <a:rPr lang="en-US" sz="3600" dirty="0"/>
              <a:t>-now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Works with MAC address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Need to know the our MAC and the Peer’s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Initialize the protocol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callback functions for send and receive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Register peers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sending the send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status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targeted peer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Upon receiving the receive function will be called: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MAC of the sender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the received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D740F-035D-419D-923E-4431F194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1" y="416145"/>
            <a:ext cx="2762392" cy="55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27537-E429-4EEC-8B70-DC7BEE4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771" y="1094540"/>
            <a:ext cx="3425162" cy="54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74540-5EA9-4A02-8111-F55BC8B9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89" y="1717892"/>
            <a:ext cx="2239474" cy="59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4AA83-D29E-4C69-BAF1-029E0D84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320" y="2473262"/>
            <a:ext cx="3181387" cy="51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DAFFD-B164-44D2-98CC-ECE3EA8C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83" y="3938389"/>
            <a:ext cx="3673880" cy="48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3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IOT – Controlling our ESP32 over the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Using the ESP’s WIFI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to connect to a hotspot with internet access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need a service provider to enable via cloud activities such as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Control I/</a:t>
            </a:r>
            <a:r>
              <a:rPr lang="en-US" dirty="0" err="1"/>
              <a:t>Os</a:t>
            </a:r>
            <a:endParaRPr lang="en-US" dirty="0"/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Get and push data to our ESP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many cloud service providers out there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 prefer using </a:t>
            </a:r>
            <a:r>
              <a:rPr lang="en-US" dirty="0" err="1"/>
              <a:t>Blynk</a:t>
            </a:r>
            <a:r>
              <a:rPr lang="en-US" dirty="0"/>
              <a:t> (more on the next slide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A41D2-0362-4A72-9A6B-AE89ACCD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76" y="2432050"/>
            <a:ext cx="3252639" cy="22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IOT – BLYNK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Works via application on a phone or tablet (No web or PC apps)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work via Wi-Fi or Bluetooth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 application is very easy to use and very powerful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Code is extremely simple to manipulate using a dedicated library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Has a code wizard generator on their website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and Bluetooth code is the same, only small change in initialization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Automatic application sync for all used devices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Android supports widgets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b="1" dirty="0"/>
              <a:t>our own </a:t>
            </a:r>
            <a:r>
              <a:rPr lang="en-US" dirty="0"/>
              <a:t>server!! (RPI4)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Blynk</a:t>
            </a:r>
            <a:r>
              <a:rPr lang="en-US" dirty="0"/>
              <a:t> have a service to generate an application for us to be published on app store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Look at the course GIT for a user guide and a demo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285A-91F1-48A8-A47B-91608C0F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73" y="155257"/>
            <a:ext cx="110505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D704F-9F97-45CE-8123-EC124FC3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94B41-0E83-44E8-A5A7-9E145F9D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4703"/>
          </a:xfrm>
        </p:spPr>
        <p:txBody>
          <a:bodyPr/>
          <a:lstStyle/>
          <a:p>
            <a:r>
              <a:rPr lang="en-US" dirty="0"/>
              <a:t>FW update to our IOT device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1509D-3026-4955-A8C4-45DF800E8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0535"/>
            <a:ext cx="8228012" cy="39186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IOT device without OTA (Over The Air Update) is probably not and IOT device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We have few options to update the software of our ESP32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Automatically Over The Air where the new FW is placed on our GIT account!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Through WEB page running on ESP32’s WEB server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From a file residing on a SD card</a:t>
            </a:r>
          </a:p>
        </p:txBody>
      </p:sp>
    </p:spTree>
    <p:extLst>
      <p:ext uri="{BB962C8B-B14F-4D97-AF65-F5344CB8AC3E}">
        <p14:creationId xmlns:p14="http://schemas.microsoft.com/office/powerpoint/2010/main" val="38797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A242B-88B8-4AE7-A086-9AC916AA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11903-9B14-4AA7-8344-43064575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95690"/>
          </a:xfrm>
        </p:spPr>
        <p:txBody>
          <a:bodyPr/>
          <a:lstStyle/>
          <a:p>
            <a:r>
              <a:rPr lang="en-US" dirty="0"/>
              <a:t>ESP32’s Partition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7B76-9879-4DA4-98BE-5E1C575BEE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37517"/>
            <a:ext cx="8228012" cy="38916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enable safe OTA an IOT device must have two SW partitions on its flash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 gives us the flexibility to control it’s partition table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EDDF-619B-43BE-AA59-DB57089B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70" y="1734965"/>
            <a:ext cx="2993338" cy="29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1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5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IOT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Control and communication over the air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39687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LoRa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basics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Webserver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Multicast DNS (</a:t>
            </a:r>
            <a:r>
              <a:rPr lang="en-US" dirty="0" err="1"/>
              <a:t>mDNS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3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4EB1A-2475-5B44-BD4D-BDC45763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C6D0A-8B55-9345-B774-BED156D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86447"/>
          </a:xfrm>
        </p:spPr>
        <p:txBody>
          <a:bodyPr/>
          <a:lstStyle/>
          <a:p>
            <a:r>
              <a:rPr lang="en-US" dirty="0"/>
              <a:t>Class 6 agenda: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EC5FC-28FF-4A46-99C9-D7F63D2F3E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21588"/>
            <a:ext cx="8228012" cy="3982298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ESP-Now protocol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Useful web services and protocols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Bluetooth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OTA (Over The Air update)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LoRa</a:t>
            </a:r>
          </a:p>
        </p:txBody>
      </p:sp>
    </p:spTree>
    <p:extLst>
      <p:ext uri="{BB962C8B-B14F-4D97-AF65-F5344CB8AC3E}">
        <p14:creationId xmlns:p14="http://schemas.microsoft.com/office/powerpoint/2010/main" val="75855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C88899-F4B1-4345-B2EA-7B087819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8D95E-DD54-408D-9B04-419C52CC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407682"/>
          </a:xfrm>
        </p:spPr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5130C-84FC-4F97-823B-59322B394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92547"/>
            <a:ext cx="8228012" cy="39366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 Internet of things (IoT) </a:t>
            </a:r>
            <a:r>
              <a:rPr lang="en-US" sz="1400" dirty="0"/>
              <a:t>describes the network of physical objects - a.k.a. "things“ - that are embedded with sensors, software, and other technologies for the purpose of connecting and exchanging data with other devices and systems over the 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for: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Smart Homes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Elder care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Agriculture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Environmental monitoring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And more ….</a:t>
            </a:r>
          </a:p>
        </p:txBody>
      </p:sp>
      <p:pic>
        <p:nvPicPr>
          <p:cNvPr id="1028" name="Picture 4" descr="What Do the Next Five Years Hold For the Internet of Things?">
            <a:extLst>
              <a:ext uri="{FF2B5EF4-FFF2-40B4-BE49-F238E27FC236}">
                <a16:creationId xmlns:a16="http://schemas.microsoft.com/office/drawing/2014/main" id="{944B019E-E476-479A-9A18-98A728BC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91" y="1463039"/>
            <a:ext cx="5208152" cy="30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Wi-fi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Wi-Fi basics: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Family of wireless networking technologies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 tooltip="IEEE 802.11"/>
              </a:rPr>
              <a:t>IEEE 802.11</a:t>
            </a:r>
            <a:r>
              <a:rPr lang="en-US" dirty="0"/>
              <a:t> family of standards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Used for </a:t>
            </a:r>
            <a:r>
              <a:rPr lang="en-US" dirty="0">
                <a:hlinkClick r:id="rId3" tooltip="Wireless LAN"/>
              </a:rPr>
              <a:t>local area networking</a:t>
            </a:r>
            <a:r>
              <a:rPr lang="en-US" dirty="0"/>
              <a:t> of devices and </a:t>
            </a:r>
            <a:r>
              <a:rPr lang="en-US" dirty="0">
                <a:hlinkClick r:id="rId4" tooltip="Internet"/>
              </a:rPr>
              <a:t>Internet</a:t>
            </a:r>
            <a:r>
              <a:rPr lang="en-US" dirty="0"/>
              <a:t> access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20-150 meters range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Standard defines 16 channels for communication</a:t>
            </a:r>
          </a:p>
          <a:p>
            <a:pPr marL="8572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Enables multiple access points at the same physical location</a:t>
            </a:r>
          </a:p>
        </p:txBody>
      </p:sp>
    </p:spTree>
    <p:extLst>
      <p:ext uri="{BB962C8B-B14F-4D97-AF65-F5344CB8AC3E}">
        <p14:creationId xmlns:p14="http://schemas.microsoft.com/office/powerpoint/2010/main" val="34758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Wi-fi basics: AP and </a:t>
            </a:r>
            <a:r>
              <a:rPr lang="en-US" sz="3600" dirty="0" err="1"/>
              <a:t>sta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669926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AP – Access point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Enable the creation of a local Wi-Fi network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connect to an access point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u="sng" dirty="0"/>
              <a:t>With or without</a:t>
            </a:r>
            <a:r>
              <a:rPr lang="en-US" sz="1600" dirty="0"/>
              <a:t> access to the internet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Uses a specific channel which can be modified while operating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Has limitation for number of connected devices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Has a name and an optional password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Can use an encrypted communication protocol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STA – Station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 end point device 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Connects to an AP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While searching for an AP needs to scan different channels until found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Station name and password can be saved on EEPROM, SPIFFS or SDCARD</a:t>
            </a:r>
          </a:p>
        </p:txBody>
      </p:sp>
      <p:pic>
        <p:nvPicPr>
          <p:cNvPr id="6" name="Picture 2" descr="Image result for wi-fi images&quot;">
            <a:extLst>
              <a:ext uri="{FF2B5EF4-FFF2-40B4-BE49-F238E27FC236}">
                <a16:creationId xmlns:a16="http://schemas.microsoft.com/office/drawing/2014/main" id="{2BF78BDA-0CF0-47AB-AE3A-C531C322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842" y="192348"/>
            <a:ext cx="2208435" cy="159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DD946-E3AD-4C68-8E63-1A64F115D7C3}"/>
              </a:ext>
            </a:extLst>
          </p:cNvPr>
          <p:cNvSpPr txBox="1"/>
          <p:nvPr/>
        </p:nvSpPr>
        <p:spPr>
          <a:xfrm>
            <a:off x="7003282" y="1757779"/>
            <a:ext cx="177553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0E1A9-71D0-4C32-A40A-D28F6163A5EE}"/>
              </a:ext>
            </a:extLst>
          </p:cNvPr>
          <p:cNvSpPr txBox="1"/>
          <p:nvPr/>
        </p:nvSpPr>
        <p:spPr>
          <a:xfrm>
            <a:off x="5965794" y="308848"/>
            <a:ext cx="636233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3C71"/>
                </a:solidFill>
                <a:highlight>
                  <a:srgbClr val="FFFF00"/>
                </a:highlight>
              </a:rPr>
              <a:t>End Point device</a:t>
            </a:r>
          </a:p>
        </p:txBody>
      </p:sp>
    </p:spTree>
    <p:extLst>
      <p:ext uri="{BB962C8B-B14F-4D97-AF65-F5344CB8AC3E}">
        <p14:creationId xmlns:p14="http://schemas.microsoft.com/office/powerpoint/2010/main" val="36095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44C99-9A24-4D6F-8D3C-A4CB41E8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3F10-262A-49AA-92F3-A28E2073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7988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Wi-fi basics: our esp32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5B5C6-365A-4798-8EE3-9AAC1659E9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15109"/>
            <a:ext cx="8228012" cy="391404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Runs full network stack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function as: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AP</a:t>
            </a:r>
          </a:p>
          <a:p>
            <a:pPr marL="8572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 enables up to 4 users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STA</a:t>
            </a:r>
          </a:p>
          <a:p>
            <a:pPr marL="51117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Both*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7A131-4C6E-4746-9212-8A046340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59" y="1302059"/>
            <a:ext cx="4030704" cy="2681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9C436-C2C7-4639-B7CA-959597DE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" y="2860447"/>
            <a:ext cx="2995020" cy="1642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62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E2E05-54A1-4C08-B620-45724406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3D94C-2134-421E-8945-5C087380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365709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D328D-89B4-43EC-A63A-7523F1999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791481"/>
            <a:ext cx="8228012" cy="38376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Hyper Text Markup Language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Is the standard markup language for documents designed to be displayed in a web browser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can be assisted by technologies such as </a:t>
            </a:r>
            <a:r>
              <a:rPr lang="en-US" sz="1400" b="1" dirty="0"/>
              <a:t>Cascading Style Sheets (CSS)</a:t>
            </a:r>
            <a:r>
              <a:rPr lang="en-US" sz="1400" dirty="0"/>
              <a:t> and scripting languages such as </a:t>
            </a:r>
            <a:r>
              <a:rPr lang="en-US" sz="1400" b="1" dirty="0"/>
              <a:t>JavaScript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hlinkClick r:id="rId2"/>
              </a:rPr>
              <a:t>https://www.w3schools.com/</a:t>
            </a:r>
            <a:r>
              <a:rPr lang="en-US" sz="1400" b="1" dirty="0"/>
              <a:t> - great site for learning and designing web pages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57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497F966E-8469-4AF9-BF35-3D3A7641C986}"/>
    </a:ext>
  </a:extLst>
</a:theme>
</file>

<file path=ppt/theme/theme2.xml><?xml version="1.0" encoding="utf-8"?>
<a:theme xmlns:a="http://schemas.openxmlformats.org/drawingml/2006/main" name="1_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040-14_HPC_2H18_PPT_v0.2.pptx" id="{7470C74A-D7C8-47AC-A1D4-415D12B61414}" vid="{E2EF9F45-09E2-46BE-BF2F-0219EF1502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2h2018-hpc-event-playbook-powerpoint-template</Template>
  <TotalTime>0</TotalTime>
  <Words>1077</Words>
  <Application>Microsoft Office PowerPoint</Application>
  <PresentationFormat>On-screen Show (16:9)</PresentationFormat>
  <Paragraphs>189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Intel Clear</vt:lpstr>
      <vt:lpstr>Intel Clear Pro</vt:lpstr>
      <vt:lpstr>Wingdings</vt:lpstr>
      <vt:lpstr>Int_PPT Template_ClearPro_16x9</vt:lpstr>
      <vt:lpstr>1_Int_PPT Template_ClearPro_16x9</vt:lpstr>
      <vt:lpstr>Maker’s university –  by intel’s makers community class 5 – IOT &amp; Remote access</vt:lpstr>
      <vt:lpstr>PowerPoint Presentation</vt:lpstr>
      <vt:lpstr>Class 5 agenda:</vt:lpstr>
      <vt:lpstr>Class 6 agenda:</vt:lpstr>
      <vt:lpstr>IOT</vt:lpstr>
      <vt:lpstr>Wi-fi basics</vt:lpstr>
      <vt:lpstr>Wi-fi basics: AP and sta</vt:lpstr>
      <vt:lpstr>Wi-fi basics: our esp32 </vt:lpstr>
      <vt:lpstr>HTML</vt:lpstr>
      <vt:lpstr>webserver</vt:lpstr>
      <vt:lpstr>Webserver – what can we do with it?</vt:lpstr>
      <vt:lpstr>Webserver – workflow</vt:lpstr>
      <vt:lpstr>Webserver – Init code</vt:lpstr>
      <vt:lpstr>Webserver – INIT code</vt:lpstr>
      <vt:lpstr>Webserver – html data</vt:lpstr>
      <vt:lpstr>Webserver – html data</vt:lpstr>
      <vt:lpstr>How does it looks…</vt:lpstr>
      <vt:lpstr>Webserver – handle the client</vt:lpstr>
      <vt:lpstr>Webserver – processing incoming data</vt:lpstr>
      <vt:lpstr>Multicast DNS</vt:lpstr>
      <vt:lpstr>No mdns on Android so… (buy an iPhone  or)</vt:lpstr>
      <vt:lpstr>PowerPoint Presentation</vt:lpstr>
      <vt:lpstr>Esp-now </vt:lpstr>
      <vt:lpstr>IOT – Controlling our ESP32 over the cloud</vt:lpstr>
      <vt:lpstr>IOT – BLYNK</vt:lpstr>
      <vt:lpstr>FW update to our IOT device</vt:lpstr>
      <vt:lpstr>ESP32’s Partition table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/>
  <cp:revision>1</cp:revision>
  <dcterms:created xsi:type="dcterms:W3CDTF">2019-01-09T10:17:12Z</dcterms:created>
  <dcterms:modified xsi:type="dcterms:W3CDTF">2024-12-15T19:21:34Z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8fe81c37-8eff-4c5b-bc02-9bf0e84d8565</vt:lpwstr>
  </property>
  <property fmtid="{D5CDD505-2E9C-101B-9397-08002B2CF9AE}" pid="3" name="CTP_TimeStamp">
    <vt:lpwstr>2020-02-18 19:22:10Z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